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sldIdLst>
    <p:sldId id="256" r:id="rId2"/>
    <p:sldId id="257" r:id="rId3"/>
    <p:sldId id="258" r:id="rId4"/>
    <p:sldId id="259" r:id="rId5"/>
    <p:sldId id="260" r:id="rId6"/>
    <p:sldId id="261" r:id="rId7"/>
    <p:sldId id="262" r:id="rId8"/>
    <p:sldId id="278" r:id="rId9"/>
    <p:sldId id="263" r:id="rId10"/>
    <p:sldId id="264" r:id="rId11"/>
    <p:sldId id="265" r:id="rId12"/>
    <p:sldId id="279" r:id="rId13"/>
    <p:sldId id="266" r:id="rId14"/>
    <p:sldId id="267" r:id="rId15"/>
    <p:sldId id="269" r:id="rId16"/>
    <p:sldId id="268" r:id="rId17"/>
    <p:sldId id="270" r:id="rId18"/>
    <p:sldId id="271" r:id="rId19"/>
    <p:sldId id="272" r:id="rId20"/>
    <p:sldId id="273" r:id="rId21"/>
    <p:sldId id="274" r:id="rId22"/>
    <p:sldId id="275" r:id="rId23"/>
    <p:sldId id="277" r:id="rId24"/>
    <p:sldId id="276" r:id="rId25"/>
    <p:sldId id="280"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39" autoAdjust="0"/>
    <p:restoredTop sz="94660"/>
  </p:normalViewPr>
  <p:slideViewPr>
    <p:cSldViewPr snapToGrid="0" snapToObjects="1">
      <p:cViewPr varScale="1">
        <p:scale>
          <a:sx n="107" d="100"/>
          <a:sy n="107" d="100"/>
        </p:scale>
        <p:origin x="-84" y="-13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8"/>
          <p:cNvGrpSpPr>
            <a:grpSpLocks/>
          </p:cNvGrpSpPr>
          <p:nvPr/>
        </p:nvGrpSpPr>
        <p:grpSpPr bwMode="auto">
          <a:xfrm>
            <a:off x="487363" y="411163"/>
            <a:ext cx="8169275" cy="6035675"/>
            <a:chOff x="486873" y="411480"/>
            <a:chExt cx="8170254" cy="6035040"/>
          </a:xfrm>
        </p:grpSpPr>
        <p:sp>
          <p:nvSpPr>
            <p:cNvPr id="5"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3"/>
            <p:cNvSpPr>
              <a:spLocks/>
            </p:cNvSpPr>
            <p:nvPr/>
          </p:nvSpPr>
          <p:spPr>
            <a:xfrm>
              <a:off x="563082" y="474973"/>
              <a:ext cx="7982907" cy="5889005"/>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cxnSp>
          <p:nvCxnSpPr>
            <p:cNvPr id="7" name="Straight Connector 14"/>
            <p:cNvCxnSpPr/>
            <p:nvPr/>
          </p:nvCxnSpPr>
          <p:spPr>
            <a:xfrm>
              <a:off x="563082" y="6133815"/>
              <a:ext cx="7982907"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8" name="Rectangle 16"/>
            <p:cNvSpPr/>
            <p:nvPr/>
          </p:nvSpPr>
          <p:spPr>
            <a:xfrm>
              <a:off x="563082" y="457512"/>
              <a:ext cx="7982907" cy="2577829"/>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ctrTitle"/>
          </p:nvPr>
        </p:nvSpPr>
        <p:spPr>
          <a:xfrm>
            <a:off x="914400" y="1123950"/>
            <a:ext cx="7342188" cy="1924050"/>
          </a:xfrm>
        </p:spPr>
        <p:txBody>
          <a:bodyPr anchor="b">
            <a:noAutofit/>
          </a:bodyPr>
          <a:lstStyle>
            <a:lvl1pPr>
              <a:defRPr sz="5400"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9" name="Date Placeholder 3"/>
          <p:cNvSpPr>
            <a:spLocks noGrp="1"/>
          </p:cNvSpPr>
          <p:nvPr>
            <p:ph type="dt" sz="half" idx="10"/>
          </p:nvPr>
        </p:nvSpPr>
        <p:spPr>
          <a:xfrm>
            <a:off x="573088" y="6122988"/>
            <a:ext cx="2133600" cy="258762"/>
          </a:xfrm>
        </p:spPr>
        <p:txBody>
          <a:bodyPr/>
          <a:lstStyle>
            <a:lvl1pPr>
              <a:defRPr/>
            </a:lvl1pPr>
          </a:lstStyle>
          <a:p>
            <a:pPr>
              <a:defRPr/>
            </a:pPr>
            <a:fld id="{5B9F6835-B549-4B3E-AEA8-93F816161DA5}" type="datetimeFigureOut">
              <a:rPr lang="en-US"/>
              <a:pPr>
                <a:defRPr/>
              </a:pPr>
              <a:t>1/8/2013</a:t>
            </a:fld>
            <a:endParaRPr lang="en-US"/>
          </a:p>
        </p:txBody>
      </p:sp>
      <p:sp>
        <p:nvSpPr>
          <p:cNvPr id="10" name="Footer Placeholder 4"/>
          <p:cNvSpPr>
            <a:spLocks noGrp="1"/>
          </p:cNvSpPr>
          <p:nvPr>
            <p:ph type="ftr" sz="quarter" idx="11"/>
          </p:nvPr>
        </p:nvSpPr>
        <p:spPr>
          <a:xfrm>
            <a:off x="5638800" y="6122988"/>
            <a:ext cx="2895600" cy="257175"/>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4191000" y="6122988"/>
            <a:ext cx="762000" cy="271462"/>
          </a:xfrm>
        </p:spPr>
        <p:txBody>
          <a:bodyPr/>
          <a:lstStyle>
            <a:lvl1pPr>
              <a:defRPr/>
            </a:lvl1pPr>
          </a:lstStyle>
          <a:p>
            <a:pPr>
              <a:defRPr/>
            </a:pPr>
            <a:fld id="{47B6B5FB-B48C-4443-9F87-B0E8D839FEE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6" name="Group 7"/>
          <p:cNvGrpSpPr>
            <a:grpSpLocks/>
          </p:cNvGrpSpPr>
          <p:nvPr/>
        </p:nvGrpSpPr>
        <p:grpSpPr bwMode="auto">
          <a:xfrm>
            <a:off x="182563" y="173038"/>
            <a:ext cx="8778875" cy="6511925"/>
            <a:chOff x="182880" y="173699"/>
            <a:chExt cx="8778240" cy="6510602"/>
          </a:xfrm>
        </p:grpSpPr>
        <p:grpSp>
          <p:nvGrpSpPr>
            <p:cNvPr id="7" name="Group 25"/>
            <p:cNvGrpSpPr>
              <a:grpSpLocks/>
            </p:cNvGrpSpPr>
            <p:nvPr/>
          </p:nvGrpSpPr>
          <p:grpSpPr bwMode="auto">
            <a:xfrm>
              <a:off x="182880" y="173699"/>
              <a:ext cx="8778240" cy="6510602"/>
              <a:chOff x="182880" y="173699"/>
              <a:chExt cx="8778240" cy="6510602"/>
            </a:xfrm>
          </p:grpSpPr>
          <p:grpSp>
            <p:nvGrpSpPr>
              <p:cNvPr id="9" name="Group 26"/>
              <p:cNvGrpSpPr>
                <a:grpSpLocks/>
              </p:cNvGrpSpPr>
              <p:nvPr/>
            </p:nvGrpSpPr>
            <p:grpSpPr bwMode="auto">
              <a:xfrm>
                <a:off x="182880" y="173699"/>
                <a:ext cx="8778240" cy="6510602"/>
                <a:chOff x="182880" y="173699"/>
                <a:chExt cx="8778240" cy="6510602"/>
              </a:xfrm>
            </p:grpSpPr>
            <p:sp>
              <p:nvSpPr>
                <p:cNvPr id="11"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2" name="Group 10"/>
                <p:cNvGrpSpPr>
                  <a:grpSpLocks/>
                </p:cNvGrpSpPr>
                <p:nvPr/>
              </p:nvGrpSpPr>
              <p:grpSpPr bwMode="auto">
                <a:xfrm>
                  <a:off x="255900" y="237186"/>
                  <a:ext cx="8622676" cy="6364582"/>
                  <a:chOff x="247025" y="246872"/>
                  <a:chExt cx="8622676" cy="6364582"/>
                </a:xfrm>
              </p:grpSpPr>
              <p:sp>
                <p:nvSpPr>
                  <p:cNvPr id="13" name="Rectangle 30"/>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cxnSp>
                <p:nvCxnSpPr>
                  <p:cNvPr id="14" name="Straight Connector 31"/>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0" name="Rectangle 27"/>
              <p:cNvSpPr/>
              <p:nvPr/>
            </p:nvSpPr>
            <p:spPr>
              <a:xfrm rot="5400000">
                <a:off x="801568" y="3274246"/>
                <a:ext cx="6134441" cy="63495"/>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8" name="Rectangle 24"/>
            <p:cNvSpPr/>
            <p:nvPr/>
          </p:nvSpPr>
          <p:spPr>
            <a:xfrm rot="10800000">
              <a:off x="259074" y="1594222"/>
              <a:ext cx="3574791" cy="63487"/>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Picture Placeholder 16"/>
          <p:cNvSpPr>
            <a:spLocks noGrp="1"/>
          </p:cNvSpPr>
          <p:nvPr>
            <p:ph type="pic" sz="quarter" idx="13"/>
          </p:nvPr>
        </p:nvSpPr>
        <p:spPr>
          <a:xfrm>
            <a:off x="352892" y="310123"/>
            <a:ext cx="3398837" cy="1204912"/>
          </a:xfrm>
        </p:spPr>
        <p:txBody>
          <a:bodyPr rtlCol="0">
            <a:normAutofit/>
          </a:bodyPr>
          <a:lstStyle>
            <a:lvl1pPr>
              <a:buNone/>
              <a:defRPr sz="1800"/>
            </a:lvl1pPr>
          </a:lstStyle>
          <a:p>
            <a:pPr lvl="0"/>
            <a:r>
              <a:rPr lang="en-US" noProof="0" smtClean="0"/>
              <a:t>Drag picture to placeholder or click icon to add</a:t>
            </a:r>
            <a:endParaRPr noProof="0"/>
          </a:p>
        </p:txBody>
      </p:sp>
      <p:sp>
        <p:nvSpPr>
          <p:cNvPr id="15" name="Date Placeholder 4"/>
          <p:cNvSpPr>
            <a:spLocks noGrp="1"/>
          </p:cNvSpPr>
          <p:nvPr>
            <p:ph type="dt" sz="half" idx="14"/>
          </p:nvPr>
        </p:nvSpPr>
        <p:spPr/>
        <p:txBody>
          <a:bodyPr/>
          <a:lstStyle>
            <a:lvl1pPr>
              <a:defRPr/>
            </a:lvl1pPr>
          </a:lstStyle>
          <a:p>
            <a:pPr>
              <a:defRPr/>
            </a:pPr>
            <a:fld id="{616296B9-74FE-4190-868D-B68A99E47716}" type="datetimeFigureOut">
              <a:rPr lang="en-US"/>
              <a:pPr>
                <a:defRPr/>
              </a:pPr>
              <a:t>1/8/2013</a:t>
            </a:fld>
            <a:endParaRPr lang="en-US"/>
          </a:p>
        </p:txBody>
      </p:sp>
      <p:sp>
        <p:nvSpPr>
          <p:cNvPr id="16" name="Footer Placeholder 5"/>
          <p:cNvSpPr>
            <a:spLocks noGrp="1"/>
          </p:cNvSpPr>
          <p:nvPr>
            <p:ph type="ftr" sz="quarter" idx="15"/>
          </p:nvPr>
        </p:nvSpPr>
        <p:spPr/>
        <p:txBody>
          <a:bodyPr/>
          <a:lstStyle>
            <a:lvl1pPr>
              <a:defRPr/>
            </a:lvl1pPr>
          </a:lstStyle>
          <a:p>
            <a:pPr>
              <a:defRPr/>
            </a:pPr>
            <a:endParaRPr lang="en-US"/>
          </a:p>
        </p:txBody>
      </p:sp>
      <p:sp>
        <p:nvSpPr>
          <p:cNvPr id="18" name="Slide Number Placeholder 6"/>
          <p:cNvSpPr>
            <a:spLocks noGrp="1"/>
          </p:cNvSpPr>
          <p:nvPr>
            <p:ph type="sldNum" sz="quarter" idx="16"/>
          </p:nvPr>
        </p:nvSpPr>
        <p:spPr/>
        <p:txBody>
          <a:bodyPr/>
          <a:lstStyle>
            <a:lvl1pPr>
              <a:defRPr/>
            </a:lvl1pPr>
          </a:lstStyle>
          <a:p>
            <a:pPr>
              <a:defRPr/>
            </a:pPr>
            <a:fld id="{1143795D-127B-48EF-BCCB-C8F941F014E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14"/>
          <p:cNvGrpSpPr>
            <a:grpSpLocks/>
          </p:cNvGrpSpPr>
          <p:nvPr/>
        </p:nvGrpSpPr>
        <p:grpSpPr bwMode="auto">
          <a:xfrm>
            <a:off x="182563" y="173038"/>
            <a:ext cx="8778875" cy="6511925"/>
            <a:chOff x="182880" y="173699"/>
            <a:chExt cx="8778240" cy="6510602"/>
          </a:xfrm>
        </p:grpSpPr>
        <p:grpSp>
          <p:nvGrpSpPr>
            <p:cNvPr id="6" name="Group 15"/>
            <p:cNvGrpSpPr>
              <a:grpSpLocks/>
            </p:cNvGrpSpPr>
            <p:nvPr/>
          </p:nvGrpSpPr>
          <p:grpSpPr bwMode="auto">
            <a:xfrm>
              <a:off x="182880" y="173699"/>
              <a:ext cx="8778240" cy="6510602"/>
              <a:chOff x="182880" y="173699"/>
              <a:chExt cx="8778240" cy="6510602"/>
            </a:xfrm>
          </p:grpSpPr>
          <p:sp>
            <p:nvSpPr>
              <p:cNvPr id="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9" name="Group 10"/>
              <p:cNvGrpSpPr>
                <a:grpSpLocks/>
              </p:cNvGrpSpPr>
              <p:nvPr/>
            </p:nvGrpSpPr>
            <p:grpSpPr bwMode="auto">
              <a:xfrm>
                <a:off x="255900" y="237186"/>
                <a:ext cx="8622676" cy="6364582"/>
                <a:chOff x="247025" y="246872"/>
                <a:chExt cx="8622676" cy="6364582"/>
              </a:xfrm>
            </p:grpSpPr>
            <p:sp>
              <p:nvSpPr>
                <p:cNvPr id="10" name="Rectangle 19"/>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cxnSp>
              <p:nvCxnSpPr>
                <p:cNvPr id="11" name="Straight Connector 20"/>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7" name="Rectangle 16"/>
            <p:cNvSpPr/>
            <p:nvPr/>
          </p:nvSpPr>
          <p:spPr>
            <a:xfrm rot="5400000">
              <a:off x="801568" y="3274246"/>
              <a:ext cx="6134441" cy="63495"/>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530352" y="2670048"/>
            <a:ext cx="3008376" cy="3401568"/>
          </a:xfrm>
        </p:spPr>
        <p:txBody>
          <a:bodyPr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4"/>
          <p:cNvSpPr>
            <a:spLocks noGrp="1"/>
          </p:cNvSpPr>
          <p:nvPr>
            <p:ph type="dt" sz="half" idx="10"/>
          </p:nvPr>
        </p:nvSpPr>
        <p:spPr/>
        <p:txBody>
          <a:bodyPr/>
          <a:lstStyle>
            <a:lvl1pPr>
              <a:defRPr/>
            </a:lvl1pPr>
          </a:lstStyle>
          <a:p>
            <a:pPr>
              <a:defRPr/>
            </a:pPr>
            <a:fld id="{EA58377F-6CAF-4F54-B129-4DF262E55B0E}" type="datetimeFigureOut">
              <a:rPr lang="en-US"/>
              <a:pPr>
                <a:defRPr/>
              </a:pPr>
              <a:t>1/8/2013</a:t>
            </a:fld>
            <a:endParaRPr lang="en-US"/>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p:txBody>
          <a:bodyPr/>
          <a:lstStyle>
            <a:lvl1pPr>
              <a:defRPr/>
            </a:lvl1pPr>
          </a:lstStyle>
          <a:p>
            <a:pPr>
              <a:defRPr/>
            </a:pPr>
            <a:fld id="{160F67C4-1DA1-4A24-8312-47BDF9F5E67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5" name="Group 9"/>
          <p:cNvGrpSpPr>
            <a:grpSpLocks/>
          </p:cNvGrpSpPr>
          <p:nvPr/>
        </p:nvGrpSpPr>
        <p:grpSpPr bwMode="auto">
          <a:xfrm>
            <a:off x="182563" y="173038"/>
            <a:ext cx="8778875" cy="6511925"/>
            <a:chOff x="182880" y="173699"/>
            <a:chExt cx="8778240" cy="6510602"/>
          </a:xfrm>
        </p:grpSpPr>
        <p:grpSp>
          <p:nvGrpSpPr>
            <p:cNvPr id="6" name="Group 16"/>
            <p:cNvGrpSpPr>
              <a:grpSpLocks/>
            </p:cNvGrpSpPr>
            <p:nvPr/>
          </p:nvGrpSpPr>
          <p:grpSpPr bwMode="auto">
            <a:xfrm>
              <a:off x="182880" y="173699"/>
              <a:ext cx="8778240" cy="6510602"/>
              <a:chOff x="182880" y="173699"/>
              <a:chExt cx="8778240" cy="6510602"/>
            </a:xfrm>
          </p:grpSpPr>
          <p:sp>
            <p:nvSpPr>
              <p:cNvPr id="8"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9" name="Group 10"/>
              <p:cNvGrpSpPr>
                <a:grpSpLocks/>
              </p:cNvGrpSpPr>
              <p:nvPr/>
            </p:nvGrpSpPr>
            <p:grpSpPr bwMode="auto">
              <a:xfrm>
                <a:off x="255900" y="237186"/>
                <a:ext cx="8622676" cy="6364582"/>
                <a:chOff x="247025" y="246872"/>
                <a:chExt cx="8622676" cy="6364582"/>
              </a:xfrm>
            </p:grpSpPr>
            <p:sp>
              <p:nvSpPr>
                <p:cNvPr id="10" name="Rectangle 21"/>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cxnSp>
              <p:nvCxnSpPr>
                <p:cNvPr id="11" name="Straight Connector 22"/>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7" name="Rectangle 19"/>
            <p:cNvSpPr/>
            <p:nvPr/>
          </p:nvSpPr>
          <p:spPr>
            <a:xfrm>
              <a:off x="255900" y="4203542"/>
              <a:ext cx="8622676" cy="63487"/>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530351" y="5271247"/>
            <a:ext cx="8021977" cy="1013011"/>
          </a:xfrm>
        </p:spPr>
        <p:txBody>
          <a:bodyPr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4"/>
          <p:cNvSpPr>
            <a:spLocks noGrp="1"/>
          </p:cNvSpPr>
          <p:nvPr>
            <p:ph type="dt" sz="half" idx="10"/>
          </p:nvPr>
        </p:nvSpPr>
        <p:spPr/>
        <p:txBody>
          <a:bodyPr/>
          <a:lstStyle>
            <a:lvl1pPr>
              <a:defRPr/>
            </a:lvl1pPr>
          </a:lstStyle>
          <a:p>
            <a:pPr>
              <a:defRPr/>
            </a:pPr>
            <a:fld id="{E585D1BB-A7EE-45B7-8E96-FCACACD1EACB}" type="datetimeFigureOut">
              <a:rPr lang="en-US"/>
              <a:pPr>
                <a:defRPr/>
              </a:pPr>
              <a:t>1/8/2013</a:t>
            </a:fld>
            <a:endParaRPr lang="en-US"/>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p:txBody>
          <a:bodyPr/>
          <a:lstStyle>
            <a:lvl1pPr>
              <a:defRPr/>
            </a:lvl1pPr>
          </a:lstStyle>
          <a:p>
            <a:pPr>
              <a:defRPr/>
            </a:pPr>
            <a:fld id="{8D85771A-E9E2-4585-A3F7-E546A075F24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12"/>
          <p:cNvGrpSpPr>
            <a:grpSpLocks/>
          </p:cNvGrpSpPr>
          <p:nvPr/>
        </p:nvGrpSpPr>
        <p:grpSpPr bwMode="auto">
          <a:xfrm>
            <a:off x="182563" y="173038"/>
            <a:ext cx="8778875" cy="6511925"/>
            <a:chOff x="182880" y="173699"/>
            <a:chExt cx="8778240" cy="6510602"/>
          </a:xfrm>
        </p:grpSpPr>
        <p:sp>
          <p:nvSpPr>
            <p:cNvPr id="5"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10"/>
            <p:cNvGrpSpPr>
              <a:grpSpLocks/>
            </p:cNvGrpSpPr>
            <p:nvPr/>
          </p:nvGrpSpPr>
          <p:grpSpPr bwMode="auto">
            <a:xfrm>
              <a:off x="255900" y="237186"/>
              <a:ext cx="8622676" cy="6364582"/>
              <a:chOff x="247025" y="246872"/>
              <a:chExt cx="8622676" cy="6364582"/>
            </a:xfrm>
          </p:grpSpPr>
          <p:sp>
            <p:nvSpPr>
              <p:cNvPr id="7" name="Rectangle 15"/>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cxnSp>
            <p:nvCxnSpPr>
              <p:cNvPr id="8" name="Straight Connector 16"/>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9" name="Rectangle 17"/>
              <p:cNvSpPr/>
              <p:nvPr/>
            </p:nvSpPr>
            <p:spPr>
              <a:xfrm>
                <a:off x="247025" y="1611845"/>
                <a:ext cx="8622676" cy="63487"/>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Date Placeholder 3"/>
          <p:cNvSpPr>
            <a:spLocks noGrp="1"/>
          </p:cNvSpPr>
          <p:nvPr>
            <p:ph type="dt" sz="half" idx="10"/>
          </p:nvPr>
        </p:nvSpPr>
        <p:spPr/>
        <p:txBody>
          <a:bodyPr/>
          <a:lstStyle>
            <a:lvl1pPr>
              <a:defRPr/>
            </a:lvl1pPr>
          </a:lstStyle>
          <a:p>
            <a:pPr>
              <a:defRPr/>
            </a:pPr>
            <a:fld id="{5567A0D1-0E64-4EEF-8DE6-C4C322800AE7}" type="datetimeFigureOut">
              <a:rPr lang="en-US"/>
              <a:pPr>
                <a:defRPr/>
              </a:pPr>
              <a:t>1/8/2013</a:t>
            </a:fld>
            <a:endParaRPr lang="en-US"/>
          </a:p>
        </p:txBody>
      </p:sp>
      <p:sp>
        <p:nvSpPr>
          <p:cNvPr id="11" name="Footer Placeholder 4"/>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pPr>
              <a:defRPr/>
            </a:pPr>
            <a:fld id="{A874AFF4-5A37-44CB-BC66-52754A309CF9}"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8"/>
          <p:cNvGrpSpPr>
            <a:grpSpLocks/>
          </p:cNvGrpSpPr>
          <p:nvPr/>
        </p:nvGrpSpPr>
        <p:grpSpPr bwMode="auto">
          <a:xfrm>
            <a:off x="182563" y="173038"/>
            <a:ext cx="8778875" cy="6511925"/>
            <a:chOff x="182880" y="173699"/>
            <a:chExt cx="8778240" cy="6510602"/>
          </a:xfrm>
        </p:grpSpPr>
        <p:grpSp>
          <p:nvGrpSpPr>
            <p:cNvPr id="5" name="Group 13"/>
            <p:cNvGrpSpPr>
              <a:grpSpLocks/>
            </p:cNvGrpSpPr>
            <p:nvPr/>
          </p:nvGrpSpPr>
          <p:grpSpPr bwMode="auto">
            <a:xfrm>
              <a:off x="182880" y="173699"/>
              <a:ext cx="8778240" cy="6510602"/>
              <a:chOff x="182880" y="173699"/>
              <a:chExt cx="8778240" cy="6510602"/>
            </a:xfrm>
          </p:grpSpPr>
          <p:sp>
            <p:nvSpPr>
              <p:cNvPr id="7"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8" name="Group 10"/>
              <p:cNvGrpSpPr>
                <a:grpSpLocks/>
              </p:cNvGrpSpPr>
              <p:nvPr/>
            </p:nvGrpSpPr>
            <p:grpSpPr bwMode="auto">
              <a:xfrm>
                <a:off x="255900" y="237186"/>
                <a:ext cx="8622676" cy="6364582"/>
                <a:chOff x="247025" y="246872"/>
                <a:chExt cx="8622676" cy="6364582"/>
              </a:xfrm>
            </p:grpSpPr>
            <p:sp>
              <p:nvSpPr>
                <p:cNvPr id="9" name="Rectangle 16"/>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cxnSp>
              <p:nvCxnSpPr>
                <p:cNvPr id="10" name="Straight Connector 18"/>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6" name="Rectangle 17"/>
            <p:cNvSpPr/>
            <p:nvPr/>
          </p:nvSpPr>
          <p:spPr>
            <a:xfrm rot="5400000">
              <a:off x="4243019" y="3274246"/>
              <a:ext cx="6134441" cy="63495"/>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Date Placeholder 3"/>
          <p:cNvSpPr>
            <a:spLocks noGrp="1"/>
          </p:cNvSpPr>
          <p:nvPr>
            <p:ph type="dt" sz="half" idx="10"/>
          </p:nvPr>
        </p:nvSpPr>
        <p:spPr/>
        <p:txBody>
          <a:bodyPr/>
          <a:lstStyle>
            <a:lvl1pPr>
              <a:defRPr/>
            </a:lvl1pPr>
          </a:lstStyle>
          <a:p>
            <a:pPr>
              <a:defRPr/>
            </a:pPr>
            <a:fld id="{31B8144F-DCF9-4BB5-B603-81B9DAF462BA}" type="datetimeFigureOut">
              <a:rPr lang="en-US"/>
              <a:pPr>
                <a:defRPr/>
              </a:pPr>
              <a:t>1/8/2013</a:t>
            </a:fld>
            <a:endParaRPr lang="en-US"/>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pPr>
              <a:defRPr/>
            </a:pPr>
            <a:fld id="{10CAE88D-DC0C-4656-9A7B-3F11E1DA098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8"/>
          <p:cNvGrpSpPr>
            <a:grpSpLocks/>
          </p:cNvGrpSpPr>
          <p:nvPr/>
        </p:nvGrpSpPr>
        <p:grpSpPr bwMode="auto">
          <a:xfrm>
            <a:off x="182563" y="173038"/>
            <a:ext cx="8778875" cy="6511925"/>
            <a:chOff x="182880" y="173699"/>
            <a:chExt cx="8778240" cy="6510602"/>
          </a:xfrm>
        </p:grpSpPr>
        <p:sp>
          <p:nvSpPr>
            <p:cNvPr id="5"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10"/>
            <p:cNvGrpSpPr>
              <a:grpSpLocks/>
            </p:cNvGrpSpPr>
            <p:nvPr/>
          </p:nvGrpSpPr>
          <p:grpSpPr bwMode="auto">
            <a:xfrm>
              <a:off x="255900" y="237186"/>
              <a:ext cx="8622676" cy="6364582"/>
              <a:chOff x="247025" y="246872"/>
              <a:chExt cx="8622676" cy="6364582"/>
            </a:xfrm>
          </p:grpSpPr>
          <p:sp>
            <p:nvSpPr>
              <p:cNvPr id="7" name="Rectangle 18"/>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cxnSp>
            <p:nvCxnSpPr>
              <p:cNvPr id="8" name="Straight Connector 19"/>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9" name="Rectangle 20"/>
              <p:cNvSpPr/>
              <p:nvPr/>
            </p:nvSpPr>
            <p:spPr>
              <a:xfrm>
                <a:off x="247025" y="1611845"/>
                <a:ext cx="8622676" cy="63487"/>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Date Placeholder 3"/>
          <p:cNvSpPr>
            <a:spLocks noGrp="1"/>
          </p:cNvSpPr>
          <p:nvPr>
            <p:ph type="dt" sz="half" idx="10"/>
          </p:nvPr>
        </p:nvSpPr>
        <p:spPr/>
        <p:txBody>
          <a:bodyPr/>
          <a:lstStyle>
            <a:lvl1pPr>
              <a:defRPr/>
            </a:lvl1pPr>
          </a:lstStyle>
          <a:p>
            <a:pPr>
              <a:defRPr/>
            </a:pPr>
            <a:fld id="{5C9F558C-E09E-4AA4-8105-858CCC54C7CF}" type="datetimeFigureOut">
              <a:rPr lang="en-US"/>
              <a:pPr>
                <a:defRPr/>
              </a:pPr>
              <a:t>1/8/2013</a:t>
            </a:fld>
            <a:endParaRPr lang="en-US"/>
          </a:p>
        </p:txBody>
      </p:sp>
      <p:sp>
        <p:nvSpPr>
          <p:cNvPr id="11" name="Footer Placeholder 4"/>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pPr>
              <a:defRPr/>
            </a:pPr>
            <a:fld id="{8D3FDB78-9FB5-4CE9-B3C4-F3DDC37F56A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5" name="Group 9"/>
          <p:cNvGrpSpPr>
            <a:grpSpLocks/>
          </p:cNvGrpSpPr>
          <p:nvPr/>
        </p:nvGrpSpPr>
        <p:grpSpPr bwMode="auto">
          <a:xfrm>
            <a:off x="487363" y="411163"/>
            <a:ext cx="8169275" cy="6035675"/>
            <a:chOff x="486873" y="411480"/>
            <a:chExt cx="8170254" cy="6035040"/>
          </a:xfrm>
        </p:grpSpPr>
        <p:sp>
          <p:nvSpPr>
            <p:cNvPr id="6"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7" name="Group 11"/>
            <p:cNvGrpSpPr>
              <a:grpSpLocks/>
            </p:cNvGrpSpPr>
            <p:nvPr/>
          </p:nvGrpSpPr>
          <p:grpSpPr bwMode="auto">
            <a:xfrm>
              <a:off x="563082" y="474973"/>
              <a:ext cx="7982907" cy="5889005"/>
              <a:chOff x="563082" y="474973"/>
              <a:chExt cx="7982907" cy="5889005"/>
            </a:xfrm>
          </p:grpSpPr>
          <p:sp>
            <p:nvSpPr>
              <p:cNvPr id="8" name="Rectangle 7"/>
              <p:cNvSpPr>
                <a:spLocks/>
              </p:cNvSpPr>
              <p:nvPr/>
            </p:nvSpPr>
            <p:spPr>
              <a:xfrm>
                <a:off x="563082" y="474973"/>
                <a:ext cx="7982907" cy="5889005"/>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cxnSp>
            <p:nvCxnSpPr>
              <p:cNvPr id="9" name="Straight Connector 8"/>
              <p:cNvCxnSpPr/>
              <p:nvPr/>
            </p:nvCxnSpPr>
            <p:spPr>
              <a:xfrm>
                <a:off x="563082" y="6133814"/>
                <a:ext cx="7982907"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0" name="Straight Connector 10"/>
              <p:cNvCxnSpPr/>
              <p:nvPr/>
            </p:nvCxnSpPr>
            <p:spPr>
              <a:xfrm>
                <a:off x="563082" y="3427412"/>
                <a:ext cx="7982907"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4" name="Picture Placeholder 13"/>
          <p:cNvSpPr>
            <a:spLocks noGrp="1"/>
          </p:cNvSpPr>
          <p:nvPr>
            <p:ph type="pic" sz="quarter" idx="12"/>
          </p:nvPr>
        </p:nvSpPr>
        <p:spPr>
          <a:xfrm>
            <a:off x="636493" y="533400"/>
            <a:ext cx="7836408" cy="2828925"/>
          </a:xfrm>
        </p:spPr>
        <p:txBody>
          <a:bodyPr rtlCol="0">
            <a:normAutofit/>
          </a:bodyPr>
          <a:lstStyle>
            <a:lvl1pPr>
              <a:buNone/>
              <a:defRPr sz="2000"/>
            </a:lvl1pPr>
          </a:lstStyle>
          <a:p>
            <a:pPr lvl="0"/>
            <a:r>
              <a:rPr lang="en-US" noProof="0" smtClean="0"/>
              <a:t>Drag picture to placeholder or click icon to add</a:t>
            </a:r>
            <a:endParaRPr noProof="0"/>
          </a:p>
        </p:txBody>
      </p:sp>
      <p:sp>
        <p:nvSpPr>
          <p:cNvPr id="11" name="Date Placeholder 3"/>
          <p:cNvSpPr>
            <a:spLocks noGrp="1"/>
          </p:cNvSpPr>
          <p:nvPr>
            <p:ph type="dt" sz="half" idx="13"/>
          </p:nvPr>
        </p:nvSpPr>
        <p:spPr>
          <a:xfrm>
            <a:off x="569913" y="6122988"/>
            <a:ext cx="2133600" cy="258762"/>
          </a:xfrm>
        </p:spPr>
        <p:txBody>
          <a:bodyPr/>
          <a:lstStyle>
            <a:lvl1pPr>
              <a:defRPr/>
            </a:lvl1pPr>
          </a:lstStyle>
          <a:p>
            <a:pPr>
              <a:defRPr/>
            </a:pPr>
            <a:fld id="{131006BA-07A6-43BC-BF69-A84F47CCC4A2}" type="datetimeFigureOut">
              <a:rPr lang="en-US"/>
              <a:pPr>
                <a:defRPr/>
              </a:pPr>
              <a:t>1/8/2013</a:t>
            </a:fld>
            <a:endParaRPr lang="en-US"/>
          </a:p>
        </p:txBody>
      </p:sp>
      <p:sp>
        <p:nvSpPr>
          <p:cNvPr id="12" name="Footer Placeholder 4"/>
          <p:cNvSpPr>
            <a:spLocks noGrp="1"/>
          </p:cNvSpPr>
          <p:nvPr>
            <p:ph type="ftr" sz="quarter" idx="14"/>
          </p:nvPr>
        </p:nvSpPr>
        <p:spPr>
          <a:xfrm>
            <a:off x="5638800" y="6124575"/>
            <a:ext cx="2895600" cy="257175"/>
          </a:xfrm>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8"/>
          <p:cNvGrpSpPr>
            <a:grpSpLocks/>
          </p:cNvGrpSpPr>
          <p:nvPr/>
        </p:nvGrpSpPr>
        <p:grpSpPr bwMode="auto">
          <a:xfrm>
            <a:off x="182563" y="173038"/>
            <a:ext cx="8778875" cy="6511925"/>
            <a:chOff x="182880" y="173699"/>
            <a:chExt cx="8778240" cy="6510602"/>
          </a:xfrm>
        </p:grpSpPr>
        <p:sp>
          <p:nvSpPr>
            <p:cNvPr id="5"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10"/>
            <p:cNvGrpSpPr>
              <a:grpSpLocks/>
            </p:cNvGrpSpPr>
            <p:nvPr/>
          </p:nvGrpSpPr>
          <p:grpSpPr bwMode="auto">
            <a:xfrm>
              <a:off x="255900" y="237186"/>
              <a:ext cx="8622676" cy="6364582"/>
              <a:chOff x="247025" y="246872"/>
              <a:chExt cx="8622676" cy="6364582"/>
            </a:xfrm>
          </p:grpSpPr>
          <p:sp>
            <p:nvSpPr>
              <p:cNvPr id="7" name="Rectangle 26"/>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cxnSp>
            <p:nvCxnSpPr>
              <p:cNvPr id="8" name="Straight Connector 27"/>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oAutofit/>
          </a:bodyPr>
          <a:lstStyle>
            <a:lvl1pPr algn="ctr">
              <a:defRPr sz="5400" b="0" i="0" cap="none" baseline="0">
                <a:solidFill>
                  <a:schemeClr val="tx1">
                    <a:lumMod val="75000"/>
                    <a:lumOff val="25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8BB4AFE5-66BB-45B4-9069-8DD7D483EF67}" type="datetimeFigureOut">
              <a:rPr lang="en-US"/>
              <a:pPr>
                <a:defRPr/>
              </a:pPr>
              <a:t>1/8/2013</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58D67575-DEED-4BE0-96A6-8F02AD801C4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9"/>
          <p:cNvGrpSpPr>
            <a:grpSpLocks/>
          </p:cNvGrpSpPr>
          <p:nvPr/>
        </p:nvGrpSpPr>
        <p:grpSpPr bwMode="auto">
          <a:xfrm>
            <a:off x="182563" y="173038"/>
            <a:ext cx="8778875" cy="6511925"/>
            <a:chOff x="182880" y="173699"/>
            <a:chExt cx="8778240" cy="6510602"/>
          </a:xfrm>
        </p:grpSpPr>
        <p:sp>
          <p:nvSpPr>
            <p:cNvPr id="6"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7" name="Group 10"/>
            <p:cNvGrpSpPr>
              <a:grpSpLocks/>
            </p:cNvGrpSpPr>
            <p:nvPr/>
          </p:nvGrpSpPr>
          <p:grpSpPr bwMode="auto">
            <a:xfrm>
              <a:off x="255900" y="237186"/>
              <a:ext cx="8622676" cy="6364582"/>
              <a:chOff x="247025" y="246872"/>
              <a:chExt cx="8622676" cy="6364582"/>
            </a:xfrm>
          </p:grpSpPr>
          <p:sp>
            <p:nvSpPr>
              <p:cNvPr id="8" name="Rectangle 22"/>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cxnSp>
            <p:nvCxnSpPr>
              <p:cNvPr id="9" name="Straight Connector 23"/>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0" name="Rectangle 24"/>
              <p:cNvSpPr/>
              <p:nvPr/>
            </p:nvSpPr>
            <p:spPr>
              <a:xfrm>
                <a:off x="247025" y="1611845"/>
                <a:ext cx="8622676" cy="63487"/>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Date Placeholder 4"/>
          <p:cNvSpPr>
            <a:spLocks noGrp="1"/>
          </p:cNvSpPr>
          <p:nvPr>
            <p:ph type="dt" sz="half" idx="10"/>
          </p:nvPr>
        </p:nvSpPr>
        <p:spPr/>
        <p:txBody>
          <a:bodyPr/>
          <a:lstStyle>
            <a:lvl1pPr>
              <a:defRPr/>
            </a:lvl1pPr>
          </a:lstStyle>
          <a:p>
            <a:pPr>
              <a:defRPr/>
            </a:pPr>
            <a:fld id="{98D13BED-B412-42EF-B7F5-C9D8A759EC01}" type="datetimeFigureOut">
              <a:rPr lang="en-US"/>
              <a:pPr>
                <a:defRPr/>
              </a:pPr>
              <a:t>1/8/2013</a:t>
            </a:fld>
            <a:endParaRPr lang="en-US"/>
          </a:p>
        </p:txBody>
      </p:sp>
      <p:sp>
        <p:nvSpPr>
          <p:cNvPr id="12" name="Footer Placeholder 5"/>
          <p:cNvSpPr>
            <a:spLocks noGrp="1"/>
          </p:cNvSpPr>
          <p:nvPr>
            <p:ph type="ftr" sz="quarter" idx="11"/>
          </p:nvPr>
        </p:nvSpPr>
        <p:spPr/>
        <p:txBody>
          <a:bodyPr/>
          <a:lstStyle>
            <a:lvl1pPr>
              <a:defRPr/>
            </a:lvl1pPr>
          </a:lstStyle>
          <a:p>
            <a:pPr>
              <a:defRPr/>
            </a:pPr>
            <a:endParaRPr lang="en-US"/>
          </a:p>
        </p:txBody>
      </p:sp>
      <p:sp>
        <p:nvSpPr>
          <p:cNvPr id="13" name="Slide Number Placeholder 6"/>
          <p:cNvSpPr>
            <a:spLocks noGrp="1"/>
          </p:cNvSpPr>
          <p:nvPr>
            <p:ph type="sldNum" sz="quarter" idx="12"/>
          </p:nvPr>
        </p:nvSpPr>
        <p:spPr/>
        <p:txBody>
          <a:bodyPr/>
          <a:lstStyle>
            <a:lvl1pPr>
              <a:defRPr/>
            </a:lvl1pPr>
          </a:lstStyle>
          <a:p>
            <a:pPr>
              <a:defRPr/>
            </a:pPr>
            <a:fld id="{3D4A925F-880E-4EDC-B7AC-B797AA99BDF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9"/>
          <p:cNvGrpSpPr>
            <a:grpSpLocks/>
          </p:cNvGrpSpPr>
          <p:nvPr/>
        </p:nvGrpSpPr>
        <p:grpSpPr bwMode="auto">
          <a:xfrm>
            <a:off x="182563" y="173038"/>
            <a:ext cx="8778875" cy="6511925"/>
            <a:chOff x="182880" y="173699"/>
            <a:chExt cx="8778240" cy="6510602"/>
          </a:xfrm>
        </p:grpSpPr>
        <p:grpSp>
          <p:nvGrpSpPr>
            <p:cNvPr id="8" name="Group 25"/>
            <p:cNvGrpSpPr>
              <a:grpSpLocks/>
            </p:cNvGrpSpPr>
            <p:nvPr/>
          </p:nvGrpSpPr>
          <p:grpSpPr bwMode="auto">
            <a:xfrm>
              <a:off x="182880" y="173699"/>
              <a:ext cx="8778240" cy="6510602"/>
              <a:chOff x="182880" y="173699"/>
              <a:chExt cx="8778240" cy="6510602"/>
            </a:xfrm>
          </p:grpSpPr>
          <p:sp>
            <p:nvSpPr>
              <p:cNvPr id="10"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1" name="Group 10"/>
              <p:cNvGrpSpPr>
                <a:grpSpLocks/>
              </p:cNvGrpSpPr>
              <p:nvPr/>
            </p:nvGrpSpPr>
            <p:grpSpPr bwMode="auto">
              <a:xfrm>
                <a:off x="255900" y="237186"/>
                <a:ext cx="8622676" cy="6364582"/>
                <a:chOff x="247025" y="246872"/>
                <a:chExt cx="8622676" cy="6364582"/>
              </a:xfrm>
            </p:grpSpPr>
            <p:sp>
              <p:nvSpPr>
                <p:cNvPr id="12" name="Rectangle 28"/>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cxnSp>
              <p:nvCxnSpPr>
                <p:cNvPr id="13" name="Straight Connector 30"/>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4" name="Rectangle 31"/>
                <p:cNvSpPr/>
                <p:nvPr/>
              </p:nvSpPr>
              <p:spPr>
                <a:xfrm>
                  <a:off x="247025" y="1611845"/>
                  <a:ext cx="8622676" cy="63487"/>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cxnSp>
          <p:nvCxnSpPr>
            <p:cNvPr id="9" name="Straight Connector 22"/>
            <p:cNvCxnSpPr/>
            <p:nvPr/>
          </p:nvCxnSpPr>
          <p:spPr>
            <a:xfrm rot="16200000" flipH="1">
              <a:off x="2217422" y="4026572"/>
              <a:ext cx="4710743"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Date Placeholder 6"/>
          <p:cNvSpPr>
            <a:spLocks noGrp="1"/>
          </p:cNvSpPr>
          <p:nvPr>
            <p:ph type="dt" sz="half" idx="10"/>
          </p:nvPr>
        </p:nvSpPr>
        <p:spPr/>
        <p:txBody>
          <a:bodyPr/>
          <a:lstStyle>
            <a:lvl1pPr>
              <a:defRPr/>
            </a:lvl1pPr>
          </a:lstStyle>
          <a:p>
            <a:pPr>
              <a:defRPr/>
            </a:pPr>
            <a:fld id="{033CA09E-A903-4A67-9D9F-F4EE9873DA5A}" type="datetimeFigureOut">
              <a:rPr lang="en-US"/>
              <a:pPr>
                <a:defRPr/>
              </a:pPr>
              <a:t>1/8/2013</a:t>
            </a:fld>
            <a:endParaRPr lang="en-US"/>
          </a:p>
        </p:txBody>
      </p:sp>
      <p:sp>
        <p:nvSpPr>
          <p:cNvPr id="16" name="Footer Placeholder 7"/>
          <p:cNvSpPr>
            <a:spLocks noGrp="1"/>
          </p:cNvSpPr>
          <p:nvPr>
            <p:ph type="ftr" sz="quarter" idx="11"/>
          </p:nvPr>
        </p:nvSpPr>
        <p:spPr/>
        <p:txBody>
          <a:bodyPr/>
          <a:lstStyle>
            <a:lvl1pPr>
              <a:defRPr/>
            </a:lvl1pPr>
          </a:lstStyle>
          <a:p>
            <a:pPr>
              <a:defRPr/>
            </a:pPr>
            <a:endParaRPr lang="en-US"/>
          </a:p>
        </p:txBody>
      </p:sp>
      <p:sp>
        <p:nvSpPr>
          <p:cNvPr id="17" name="Slide Number Placeholder 8"/>
          <p:cNvSpPr>
            <a:spLocks noGrp="1"/>
          </p:cNvSpPr>
          <p:nvPr>
            <p:ph type="sldNum" sz="quarter" idx="12"/>
          </p:nvPr>
        </p:nvSpPr>
        <p:spPr/>
        <p:txBody>
          <a:bodyPr/>
          <a:lstStyle>
            <a:lvl1pPr>
              <a:defRPr/>
            </a:lvl1pPr>
          </a:lstStyle>
          <a:p>
            <a:pPr>
              <a:defRPr/>
            </a:pPr>
            <a:fld id="{D53A9169-B6B8-4032-A4AD-9A005DB18D2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11"/>
          <p:cNvGrpSpPr>
            <a:grpSpLocks/>
          </p:cNvGrpSpPr>
          <p:nvPr/>
        </p:nvGrpSpPr>
        <p:grpSpPr bwMode="auto">
          <a:xfrm>
            <a:off x="182563" y="173038"/>
            <a:ext cx="8778875" cy="6511925"/>
            <a:chOff x="182880" y="173699"/>
            <a:chExt cx="8778240" cy="6510602"/>
          </a:xfrm>
        </p:grpSpPr>
        <p:sp>
          <p:nvSpPr>
            <p:cNvPr id="4"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0"/>
            <p:cNvGrpSpPr>
              <a:grpSpLocks/>
            </p:cNvGrpSpPr>
            <p:nvPr/>
          </p:nvGrpSpPr>
          <p:grpSpPr bwMode="auto">
            <a:xfrm>
              <a:off x="255900" y="237186"/>
              <a:ext cx="8622676" cy="6364582"/>
              <a:chOff x="247025" y="246872"/>
              <a:chExt cx="8622676" cy="6364582"/>
            </a:xfrm>
          </p:grpSpPr>
          <p:sp>
            <p:nvSpPr>
              <p:cNvPr id="6" name="Rectangle 14"/>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cxnSp>
            <p:nvCxnSpPr>
              <p:cNvPr id="7" name="Straight Connector 15"/>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8" name="Rectangle 16"/>
              <p:cNvSpPr/>
              <p:nvPr/>
            </p:nvSpPr>
            <p:spPr>
              <a:xfrm>
                <a:off x="247025" y="1611845"/>
                <a:ext cx="8622676" cy="63487"/>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9" name="Date Placeholder 2"/>
          <p:cNvSpPr>
            <a:spLocks noGrp="1"/>
          </p:cNvSpPr>
          <p:nvPr>
            <p:ph type="dt" sz="half" idx="10"/>
          </p:nvPr>
        </p:nvSpPr>
        <p:spPr/>
        <p:txBody>
          <a:bodyPr/>
          <a:lstStyle>
            <a:lvl1pPr>
              <a:defRPr/>
            </a:lvl1pPr>
          </a:lstStyle>
          <a:p>
            <a:pPr>
              <a:defRPr/>
            </a:pPr>
            <a:fld id="{0AADB829-5150-42C6-A9C6-DA18DEB70DE3}" type="datetimeFigureOut">
              <a:rPr lang="en-US"/>
              <a:pPr>
                <a:defRPr/>
              </a:pPr>
              <a:t>1/8/2013</a:t>
            </a:fld>
            <a:endParaRPr lang="en-US"/>
          </a:p>
        </p:txBody>
      </p:sp>
      <p:sp>
        <p:nvSpPr>
          <p:cNvPr id="10" name="Footer Placeholder 3"/>
          <p:cNvSpPr>
            <a:spLocks noGrp="1"/>
          </p:cNvSpPr>
          <p:nvPr>
            <p:ph type="ftr" sz="quarter" idx="11"/>
          </p:nvPr>
        </p:nvSpPr>
        <p:spPr/>
        <p:txBody>
          <a:bodyPr/>
          <a:lstStyle>
            <a:lvl1pPr>
              <a:defRPr/>
            </a:lvl1pPr>
          </a:lstStyle>
          <a:p>
            <a:pPr>
              <a:defRPr/>
            </a:pPr>
            <a:endParaRPr lang="en-US"/>
          </a:p>
        </p:txBody>
      </p:sp>
      <p:sp>
        <p:nvSpPr>
          <p:cNvPr id="11" name="Slide Number Placeholder 4"/>
          <p:cNvSpPr>
            <a:spLocks noGrp="1"/>
          </p:cNvSpPr>
          <p:nvPr>
            <p:ph type="sldNum" sz="quarter" idx="12"/>
          </p:nvPr>
        </p:nvSpPr>
        <p:spPr/>
        <p:txBody>
          <a:bodyPr/>
          <a:lstStyle>
            <a:lvl1pPr>
              <a:defRPr/>
            </a:lvl1pPr>
          </a:lstStyle>
          <a:p>
            <a:pPr>
              <a:defRPr/>
            </a:pPr>
            <a:fld id="{C5479BAA-EC80-484A-A7E3-2CEC78B3E70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9"/>
          <p:cNvGrpSpPr>
            <a:grpSpLocks/>
          </p:cNvGrpSpPr>
          <p:nvPr/>
        </p:nvGrpSpPr>
        <p:grpSpPr bwMode="auto">
          <a:xfrm>
            <a:off x="182563" y="173038"/>
            <a:ext cx="8778875" cy="6511925"/>
            <a:chOff x="182880" y="173699"/>
            <a:chExt cx="8778240" cy="6510602"/>
          </a:xfrm>
        </p:grpSpPr>
        <p:sp>
          <p:nvSpPr>
            <p:cNvPr id="3"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4" name="Group 10"/>
            <p:cNvGrpSpPr>
              <a:grpSpLocks/>
            </p:cNvGrpSpPr>
            <p:nvPr/>
          </p:nvGrpSpPr>
          <p:grpSpPr bwMode="auto">
            <a:xfrm>
              <a:off x="255900" y="237186"/>
              <a:ext cx="8622676" cy="6364582"/>
              <a:chOff x="247025" y="246872"/>
              <a:chExt cx="8622676" cy="6364582"/>
            </a:xfrm>
          </p:grpSpPr>
          <p:sp>
            <p:nvSpPr>
              <p:cNvPr id="5" name="Rectangle 12"/>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cxnSp>
            <p:nvCxnSpPr>
              <p:cNvPr id="6" name="Straight Connector 13"/>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7" name="Date Placeholder 1"/>
          <p:cNvSpPr>
            <a:spLocks noGrp="1"/>
          </p:cNvSpPr>
          <p:nvPr>
            <p:ph type="dt" sz="half" idx="10"/>
          </p:nvPr>
        </p:nvSpPr>
        <p:spPr/>
        <p:txBody>
          <a:bodyPr/>
          <a:lstStyle>
            <a:lvl1pPr>
              <a:defRPr/>
            </a:lvl1pPr>
          </a:lstStyle>
          <a:p>
            <a:pPr>
              <a:defRPr/>
            </a:pPr>
            <a:fld id="{BA7D9A46-932E-4BF8-8C58-7D0CDFB71B5A}" type="datetimeFigureOut">
              <a:rPr lang="en-US"/>
              <a:pPr>
                <a:defRPr/>
              </a:pPr>
              <a:t>1/8/2013</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3"/>
          <p:cNvSpPr>
            <a:spLocks noGrp="1"/>
          </p:cNvSpPr>
          <p:nvPr>
            <p:ph type="sldNum" sz="quarter" idx="12"/>
          </p:nvPr>
        </p:nvSpPr>
        <p:spPr/>
        <p:txBody>
          <a:bodyPr/>
          <a:lstStyle>
            <a:lvl1pPr>
              <a:defRPr/>
            </a:lvl1pPr>
          </a:lstStyle>
          <a:p>
            <a:pPr>
              <a:defRPr/>
            </a:pPr>
            <a:fld id="{744E41C6-1F67-4A12-9744-3F4330EEE1E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10"/>
          <p:cNvGrpSpPr>
            <a:grpSpLocks/>
          </p:cNvGrpSpPr>
          <p:nvPr/>
        </p:nvGrpSpPr>
        <p:grpSpPr bwMode="auto">
          <a:xfrm>
            <a:off x="182563" y="173038"/>
            <a:ext cx="8778875" cy="6511925"/>
            <a:chOff x="182880" y="173699"/>
            <a:chExt cx="8778240" cy="6510602"/>
          </a:xfrm>
        </p:grpSpPr>
        <p:grpSp>
          <p:nvGrpSpPr>
            <p:cNvPr id="6" name="Group 15"/>
            <p:cNvGrpSpPr>
              <a:grpSpLocks/>
            </p:cNvGrpSpPr>
            <p:nvPr/>
          </p:nvGrpSpPr>
          <p:grpSpPr bwMode="auto">
            <a:xfrm>
              <a:off x="182880" y="173699"/>
              <a:ext cx="8778240" cy="6510602"/>
              <a:chOff x="182880" y="173699"/>
              <a:chExt cx="8778240" cy="6510602"/>
            </a:xfrm>
          </p:grpSpPr>
          <p:sp>
            <p:nvSpPr>
              <p:cNvPr id="8"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9" name="Group 10"/>
              <p:cNvGrpSpPr>
                <a:grpSpLocks/>
              </p:cNvGrpSpPr>
              <p:nvPr/>
            </p:nvGrpSpPr>
            <p:grpSpPr bwMode="auto">
              <a:xfrm>
                <a:off x="255900" y="237186"/>
                <a:ext cx="8622676" cy="6364582"/>
                <a:chOff x="247025" y="246872"/>
                <a:chExt cx="8622676" cy="6364582"/>
              </a:xfrm>
            </p:grpSpPr>
            <p:sp>
              <p:nvSpPr>
                <p:cNvPr id="10" name="Rectangle 18"/>
                <p:cNvSpPr>
                  <a:spLocks/>
                </p:cNvSpPr>
                <p:nvPr/>
              </p:nvSpPr>
              <p:spPr>
                <a:xfrm>
                  <a:off x="247025" y="246872"/>
                  <a:ext cx="8622676" cy="6364582"/>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cxnSp>
              <p:nvCxnSpPr>
                <p:cNvPr id="11" name="Straight Connector 19"/>
                <p:cNvCxnSpPr/>
                <p:nvPr/>
              </p:nvCxnSpPr>
              <p:spPr>
                <a:xfrm>
                  <a:off x="247025" y="6389249"/>
                  <a:ext cx="8622676" cy="1587"/>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7" name="Rectangle 32"/>
            <p:cNvSpPr/>
            <p:nvPr/>
          </p:nvSpPr>
          <p:spPr>
            <a:xfrm rot="5400000">
              <a:off x="801568" y="3274246"/>
              <a:ext cx="6134441" cy="63495"/>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147888"/>
            <a:ext cx="3008313" cy="3262313"/>
          </a:xfrm>
        </p:spPr>
        <p:txBody>
          <a:bodyPr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4"/>
          <p:cNvSpPr>
            <a:spLocks noGrp="1"/>
          </p:cNvSpPr>
          <p:nvPr>
            <p:ph type="dt" sz="half" idx="10"/>
          </p:nvPr>
        </p:nvSpPr>
        <p:spPr/>
        <p:txBody>
          <a:bodyPr/>
          <a:lstStyle>
            <a:lvl1pPr>
              <a:defRPr/>
            </a:lvl1pPr>
          </a:lstStyle>
          <a:p>
            <a:pPr>
              <a:defRPr/>
            </a:pPr>
            <a:fld id="{D556B38E-0C96-471D-AB1C-B1965E0E8EDA}" type="datetimeFigureOut">
              <a:rPr lang="en-US"/>
              <a:pPr>
                <a:defRPr/>
              </a:pPr>
              <a:t>1/8/2013</a:t>
            </a:fld>
            <a:endParaRPr lang="en-US"/>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p:txBody>
          <a:bodyPr/>
          <a:lstStyle>
            <a:lvl1pPr>
              <a:defRPr/>
            </a:lvl1pPr>
          </a:lstStyle>
          <a:p>
            <a:pPr>
              <a:defRPr/>
            </a:pPr>
            <a:fld id="{215A6A2E-C72C-4FF4-A7D0-D3ADCDE4852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00113" y="244475"/>
            <a:ext cx="7345362" cy="13398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900113" y="2133600"/>
            <a:ext cx="7345362" cy="3932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244475" y="6372225"/>
            <a:ext cx="2133600" cy="258763"/>
          </a:xfrm>
          <a:prstGeom prst="rect">
            <a:avLst/>
          </a:prstGeom>
        </p:spPr>
        <p:txBody>
          <a:bodyPr vert="horz" lIns="91440" tIns="45720" rIns="91440" bIns="45720" rtlCol="0" anchor="ctr"/>
          <a:lstStyle>
            <a:lvl1pPr algn="l" fontAlgn="auto">
              <a:spcBef>
                <a:spcPts val="0"/>
              </a:spcBef>
              <a:spcAft>
                <a:spcPts val="0"/>
              </a:spcAft>
              <a:defRPr sz="1200" smtClean="0">
                <a:solidFill>
                  <a:schemeClr val="bg2">
                    <a:lumMod val="60000"/>
                    <a:lumOff val="40000"/>
                  </a:schemeClr>
                </a:solidFill>
                <a:latin typeface="Brush Script MT" pitchFamily="66" charset="0"/>
              </a:defRPr>
            </a:lvl1pPr>
          </a:lstStyle>
          <a:p>
            <a:pPr>
              <a:defRPr/>
            </a:pPr>
            <a:fld id="{2C530D9B-5C1B-495A-AB2D-0E9251D31572}" type="datetimeFigureOut">
              <a:rPr lang="en-US"/>
              <a:pPr>
                <a:defRPr/>
              </a:pPr>
              <a:t>1/8/2013</a:t>
            </a:fld>
            <a:endParaRPr lang="en-US"/>
          </a:p>
        </p:txBody>
      </p:sp>
      <p:sp>
        <p:nvSpPr>
          <p:cNvPr id="5" name="Footer Placeholder 4"/>
          <p:cNvSpPr>
            <a:spLocks noGrp="1"/>
          </p:cNvSpPr>
          <p:nvPr>
            <p:ph type="ftr" sz="quarter" idx="3"/>
          </p:nvPr>
        </p:nvSpPr>
        <p:spPr>
          <a:xfrm>
            <a:off x="5959475" y="6372225"/>
            <a:ext cx="2895600" cy="257175"/>
          </a:xfrm>
          <a:prstGeom prst="rect">
            <a:avLst/>
          </a:prstGeom>
        </p:spPr>
        <p:txBody>
          <a:bodyPr vert="horz" lIns="91440" tIns="45720" rIns="91440" bIns="45720" rtlCol="0" anchor="ctr"/>
          <a:lstStyle>
            <a:lvl1pPr marL="0" algn="r" defTabSz="914400" rtl="0" eaLnBrk="1" fontAlgn="auto" latinLnBrk="0" hangingPunct="1">
              <a:spcBef>
                <a:spcPts val="0"/>
              </a:spcBef>
              <a:spcAft>
                <a:spcPts val="0"/>
              </a:spcAft>
              <a:defRPr sz="1200" kern="1200">
                <a:solidFill>
                  <a:schemeClr val="bg2">
                    <a:lumMod val="60000"/>
                    <a:lumOff val="40000"/>
                  </a:schemeClr>
                </a:solidFill>
                <a:latin typeface="Brush Script MT" pitchFamily="66"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fontAlgn="auto" latinLnBrk="0" hangingPunct="1">
              <a:spcBef>
                <a:spcPts val="0"/>
              </a:spcBef>
              <a:spcAft>
                <a:spcPts val="0"/>
              </a:spcAft>
              <a:defRPr sz="1200" kern="1200" smtClean="0">
                <a:solidFill>
                  <a:schemeClr val="bg2">
                    <a:lumMod val="60000"/>
                    <a:lumOff val="40000"/>
                  </a:schemeClr>
                </a:solidFill>
                <a:latin typeface="+mn-lt"/>
                <a:ea typeface="+mn-ea"/>
                <a:cs typeface="+mn-cs"/>
              </a:defRPr>
            </a:lvl1pPr>
          </a:lstStyle>
          <a:p>
            <a:pPr>
              <a:defRPr/>
            </a:pPr>
            <a:fld id="{56CA6AAB-DA74-4525-ADCC-195B5C8227E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Lst>
  <p:txStyles>
    <p:titleStyle>
      <a:lvl1pPr algn="ctr" rtl="0" fontAlgn="base">
        <a:spcBef>
          <a:spcPct val="0"/>
        </a:spcBef>
        <a:spcAft>
          <a:spcPct val="0"/>
        </a:spcAft>
        <a:defRPr sz="4800" kern="1200">
          <a:solidFill>
            <a:srgbClr val="404040"/>
          </a:solidFill>
          <a:latin typeface="+mj-lt"/>
          <a:ea typeface="+mj-ea"/>
          <a:cs typeface="+mj-cs"/>
        </a:defRPr>
      </a:lvl1pPr>
      <a:lvl2pPr algn="ctr" rtl="0" fontAlgn="base">
        <a:spcBef>
          <a:spcPct val="0"/>
        </a:spcBef>
        <a:spcAft>
          <a:spcPct val="0"/>
        </a:spcAft>
        <a:defRPr sz="4800">
          <a:solidFill>
            <a:srgbClr val="404040"/>
          </a:solidFill>
          <a:latin typeface="Calisto MT" pitchFamily="18" charset="0"/>
        </a:defRPr>
      </a:lvl2pPr>
      <a:lvl3pPr algn="ctr" rtl="0" fontAlgn="base">
        <a:spcBef>
          <a:spcPct val="0"/>
        </a:spcBef>
        <a:spcAft>
          <a:spcPct val="0"/>
        </a:spcAft>
        <a:defRPr sz="4800">
          <a:solidFill>
            <a:srgbClr val="404040"/>
          </a:solidFill>
          <a:latin typeface="Calisto MT" pitchFamily="18" charset="0"/>
        </a:defRPr>
      </a:lvl3pPr>
      <a:lvl4pPr algn="ctr" rtl="0" fontAlgn="base">
        <a:spcBef>
          <a:spcPct val="0"/>
        </a:spcBef>
        <a:spcAft>
          <a:spcPct val="0"/>
        </a:spcAft>
        <a:defRPr sz="4800">
          <a:solidFill>
            <a:srgbClr val="404040"/>
          </a:solidFill>
          <a:latin typeface="Calisto MT" pitchFamily="18" charset="0"/>
        </a:defRPr>
      </a:lvl4pPr>
      <a:lvl5pPr algn="ctr" rtl="0" fontAlgn="base">
        <a:spcBef>
          <a:spcPct val="0"/>
        </a:spcBef>
        <a:spcAft>
          <a:spcPct val="0"/>
        </a:spcAft>
        <a:defRPr sz="4800">
          <a:solidFill>
            <a:srgbClr val="404040"/>
          </a:solidFill>
          <a:latin typeface="Calisto MT" pitchFamily="18" charset="0"/>
        </a:defRPr>
      </a:lvl5pPr>
      <a:lvl6pPr marL="457200" algn="ctr" rtl="0" fontAlgn="base">
        <a:spcBef>
          <a:spcPct val="0"/>
        </a:spcBef>
        <a:spcAft>
          <a:spcPct val="0"/>
        </a:spcAft>
        <a:defRPr sz="4800">
          <a:solidFill>
            <a:srgbClr val="404040"/>
          </a:solidFill>
          <a:latin typeface="Calisto MT" pitchFamily="18" charset="0"/>
        </a:defRPr>
      </a:lvl6pPr>
      <a:lvl7pPr marL="914400" algn="ctr" rtl="0" fontAlgn="base">
        <a:spcBef>
          <a:spcPct val="0"/>
        </a:spcBef>
        <a:spcAft>
          <a:spcPct val="0"/>
        </a:spcAft>
        <a:defRPr sz="4800">
          <a:solidFill>
            <a:srgbClr val="404040"/>
          </a:solidFill>
          <a:latin typeface="Calisto MT" pitchFamily="18" charset="0"/>
        </a:defRPr>
      </a:lvl7pPr>
      <a:lvl8pPr marL="1371600" algn="ctr" rtl="0" fontAlgn="base">
        <a:spcBef>
          <a:spcPct val="0"/>
        </a:spcBef>
        <a:spcAft>
          <a:spcPct val="0"/>
        </a:spcAft>
        <a:defRPr sz="4800">
          <a:solidFill>
            <a:srgbClr val="404040"/>
          </a:solidFill>
          <a:latin typeface="Calisto MT" pitchFamily="18" charset="0"/>
        </a:defRPr>
      </a:lvl8pPr>
      <a:lvl9pPr marL="1828800" algn="ctr" rtl="0" fontAlgn="base">
        <a:spcBef>
          <a:spcPct val="0"/>
        </a:spcBef>
        <a:spcAft>
          <a:spcPct val="0"/>
        </a:spcAft>
        <a:defRPr sz="4800">
          <a:solidFill>
            <a:srgbClr val="404040"/>
          </a:solidFill>
          <a:latin typeface="Calisto MT" pitchFamily="18" charset="0"/>
        </a:defRPr>
      </a:lvl9pPr>
    </p:titleStyle>
    <p:bodyStyle>
      <a:lvl1pPr marL="342900" indent="-342900" algn="l" rtl="0" fontAlgn="base">
        <a:spcBef>
          <a:spcPts val="2000"/>
        </a:spcBef>
        <a:spcAft>
          <a:spcPct val="0"/>
        </a:spcAft>
        <a:buClr>
          <a:srgbClr val="404040"/>
        </a:buClr>
        <a:buFont typeface="Arial" charset="0"/>
        <a:buChar char="•"/>
        <a:defRPr sz="2400" kern="1200">
          <a:solidFill>
            <a:srgbClr val="404040"/>
          </a:solidFill>
          <a:latin typeface="+mn-lt"/>
          <a:ea typeface="+mn-ea"/>
          <a:cs typeface="+mn-cs"/>
        </a:defRPr>
      </a:lvl1pPr>
      <a:lvl2pPr marL="579438" indent="-228600" algn="l" rtl="0" fontAlgn="base">
        <a:spcBef>
          <a:spcPts val="600"/>
        </a:spcBef>
        <a:spcAft>
          <a:spcPct val="0"/>
        </a:spcAft>
        <a:buClr>
          <a:srgbClr val="B0BCC1"/>
        </a:buClr>
        <a:buFont typeface="Arial" charset="0"/>
        <a:buChar char="•"/>
        <a:defRPr sz="2200" kern="1200">
          <a:solidFill>
            <a:srgbClr val="404040"/>
          </a:solidFill>
          <a:latin typeface="+mn-lt"/>
          <a:ea typeface="+mn-ea"/>
          <a:cs typeface="+mn-cs"/>
        </a:defRPr>
      </a:lvl2pPr>
      <a:lvl3pPr marL="808038" indent="-228600" algn="l" rtl="0" fontAlgn="base">
        <a:spcBef>
          <a:spcPts val="600"/>
        </a:spcBef>
        <a:spcAft>
          <a:spcPct val="0"/>
        </a:spcAft>
        <a:buClr>
          <a:srgbClr val="404040"/>
        </a:buClr>
        <a:buFont typeface="Arial" charset="0"/>
        <a:buChar char="•"/>
        <a:defRPr sz="2000" kern="1200">
          <a:solidFill>
            <a:srgbClr val="404040"/>
          </a:solidFill>
          <a:latin typeface="+mn-lt"/>
          <a:ea typeface="+mn-ea"/>
          <a:cs typeface="+mn-cs"/>
        </a:defRPr>
      </a:lvl3pPr>
      <a:lvl4pPr marL="1036638" indent="-228600" algn="l" rtl="0" fontAlgn="base">
        <a:spcBef>
          <a:spcPts val="600"/>
        </a:spcBef>
        <a:spcAft>
          <a:spcPct val="0"/>
        </a:spcAft>
        <a:buClr>
          <a:srgbClr val="B0BCC1"/>
        </a:buClr>
        <a:buFont typeface="Arial" charset="0"/>
        <a:buChar char="•"/>
        <a:defRPr kern="1200">
          <a:solidFill>
            <a:srgbClr val="404040"/>
          </a:solidFill>
          <a:latin typeface="+mn-lt"/>
          <a:ea typeface="+mn-ea"/>
          <a:cs typeface="+mn-cs"/>
        </a:defRPr>
      </a:lvl4pPr>
      <a:lvl5pPr marL="1265238" indent="-228600" algn="l" rtl="0" fontAlgn="base">
        <a:spcBef>
          <a:spcPts val="600"/>
        </a:spcBef>
        <a:spcAft>
          <a:spcPct val="0"/>
        </a:spcAft>
        <a:buClr>
          <a:srgbClr val="404040"/>
        </a:buClr>
        <a:buFont typeface="Arial" charset="0"/>
        <a:buChar char="•"/>
        <a:defRPr kern="1200">
          <a:solidFill>
            <a:srgbClr val="404040"/>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hyperlink" Target="mailto:tsmgm1a1@aol.com" TargetMode="External"/><Relationship Id="rId2" Type="http://schemas.openxmlformats.org/officeDocument/2006/relationships/hyperlink" Target="http://www.2ndarmoredineurope.co.uk/"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105th.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0113" y="4914900"/>
            <a:ext cx="7345362" cy="742950"/>
          </a:xfrm>
        </p:spPr>
        <p:txBody>
          <a:bodyPr rtlCol="0">
            <a:normAutofit fontScale="90000"/>
          </a:bodyPr>
          <a:lstStyle/>
          <a:p>
            <a:pPr fontAlgn="auto">
              <a:spcAft>
                <a:spcPts val="0"/>
              </a:spcAft>
              <a:defRPr/>
            </a:pPr>
            <a:r>
              <a:rPr lang="en-US" dirty="0" smtClean="0">
                <a:solidFill>
                  <a:schemeClr val="tx1">
                    <a:lumMod val="75000"/>
                    <a:lumOff val="25000"/>
                  </a:schemeClr>
                </a:solidFill>
              </a:rPr>
              <a:t>WWII CONVOY</a:t>
            </a:r>
            <a:endParaRPr lang="en-US" dirty="0">
              <a:solidFill>
                <a:schemeClr val="tx1">
                  <a:lumMod val="75000"/>
                  <a:lumOff val="25000"/>
                </a:schemeClr>
              </a:solidFill>
            </a:endParaRPr>
          </a:p>
        </p:txBody>
      </p:sp>
      <p:sp>
        <p:nvSpPr>
          <p:cNvPr id="3" name="Subtitle 2"/>
          <p:cNvSpPr>
            <a:spLocks noGrp="1"/>
          </p:cNvSpPr>
          <p:nvPr>
            <p:ph type="subTitle" idx="1"/>
          </p:nvPr>
        </p:nvSpPr>
        <p:spPr>
          <a:xfrm>
            <a:off x="900113" y="5657850"/>
            <a:ext cx="7345362" cy="361950"/>
          </a:xfrm>
        </p:spPr>
        <p:txBody>
          <a:bodyPr rtlCol="0">
            <a:normAutofit fontScale="92500" lnSpcReduction="10000"/>
          </a:bodyPr>
          <a:lstStyle/>
          <a:p>
            <a:pPr fontAlgn="auto">
              <a:spcAft>
                <a:spcPts val="0"/>
              </a:spcAft>
              <a:buClr>
                <a:schemeClr val="tx1">
                  <a:lumMod val="75000"/>
                  <a:lumOff val="25000"/>
                </a:schemeClr>
              </a:buClr>
              <a:buFont typeface="Arial" pitchFamily="34" charset="0"/>
              <a:buNone/>
              <a:defRPr/>
            </a:pPr>
            <a:r>
              <a:rPr lang="en-US" dirty="0" smtClean="0"/>
              <a:t>Netherlands,2012</a:t>
            </a:r>
            <a:endParaRPr lang="en-US" dirty="0"/>
          </a:p>
        </p:txBody>
      </p:sp>
      <p:sp>
        <p:nvSpPr>
          <p:cNvPr id="16387" name="TextBox 3"/>
          <p:cNvSpPr txBox="1">
            <a:spLocks noChangeArrowheads="1"/>
          </p:cNvSpPr>
          <p:nvPr/>
        </p:nvSpPr>
        <p:spPr bwMode="auto">
          <a:xfrm>
            <a:off x="6581775" y="4238625"/>
            <a:ext cx="184150" cy="369888"/>
          </a:xfrm>
          <a:prstGeom prst="rect">
            <a:avLst/>
          </a:prstGeom>
          <a:noFill/>
          <a:ln w="9525">
            <a:noFill/>
            <a:miter lim="800000"/>
            <a:headEnd/>
            <a:tailEnd/>
          </a:ln>
        </p:spPr>
        <p:txBody>
          <a:bodyPr wrap="none">
            <a:spAutoFit/>
          </a:bodyPr>
          <a:lstStyle/>
          <a:p>
            <a:endParaRPr lang="en-US">
              <a:latin typeface="Calisto MT" pitchFamily="18" charset="0"/>
            </a:endParaRPr>
          </a:p>
        </p:txBody>
      </p:sp>
      <p:pic>
        <p:nvPicPr>
          <p:cNvPr id="17" name="Picture 16" descr="Screen Shot 2012-12-16 at 12.17.35 PM.png"/>
          <p:cNvPicPr>
            <a:picLocks noChangeAspect="1"/>
          </p:cNvPicPr>
          <p:nvPr/>
        </p:nvPicPr>
        <p:blipFill>
          <a:blip r:embed="rId2">
            <a:alphaModFix/>
            <a:extLst>
              <a:ext uri="{28A0092B-C50C-407E-A947-70E740481C1C}"/>
            </a:extLst>
          </a:blip>
          <a:stretch>
            <a:fillRect/>
          </a:stretch>
        </p:blipFill>
        <p:spPr>
          <a:xfrm>
            <a:off x="12700" y="0"/>
            <a:ext cx="9103324" cy="6858000"/>
          </a:xfrm>
          <a:prstGeom prst="rect">
            <a:avLst/>
          </a:prstGeom>
          <a:ln w="228600" cap="sq" cmpd="thickThin">
            <a:solidFill>
              <a:srgbClr val="000000"/>
            </a:solidFill>
            <a:prstDash val="solid"/>
            <a:miter lim="800000"/>
          </a:ln>
          <a:effectLst>
            <a:innerShdw blurRad="76200">
              <a:srgbClr val="000000"/>
            </a:innerShdw>
          </a:effectLst>
        </p:spPr>
      </p:pic>
      <p:sp>
        <p:nvSpPr>
          <p:cNvPr id="18" name="TextBox 17"/>
          <p:cNvSpPr txBox="1"/>
          <p:nvPr/>
        </p:nvSpPr>
        <p:spPr>
          <a:xfrm>
            <a:off x="1369023" y="3909431"/>
            <a:ext cx="6876452" cy="984885"/>
          </a:xfrm>
          <a:prstGeom prst="rect">
            <a:avLst/>
          </a:prstGeom>
          <a:noFill/>
        </p:spPr>
        <p:txBody>
          <a:bodyPr>
            <a:spAutoFit/>
          </a:bodyPr>
          <a:lstStyle/>
          <a:p>
            <a:pPr algn="ctr" fontAlgn="auto">
              <a:spcBef>
                <a:spcPts val="0"/>
              </a:spcBef>
              <a:spcAft>
                <a:spcPts val="0"/>
              </a:spcAft>
              <a:defRPr/>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rPr>
              <a:t>WWII Convoy</a:t>
            </a:r>
          </a:p>
          <a:p>
            <a:pPr algn="ctr" fontAlgn="auto">
              <a:spcBef>
                <a:spcPts val="0"/>
              </a:spcBef>
              <a:spcAft>
                <a:spcPts val="0"/>
              </a:spcAft>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Netherlands, 2012</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smtClean="0"/>
              <a:t>Ceremony</a:t>
            </a:r>
          </a:p>
        </p:txBody>
      </p:sp>
      <p:pic>
        <p:nvPicPr>
          <p:cNvPr id="25602" name="Content Placeholder 3" descr="ceremony.jpg"/>
          <p:cNvPicPr>
            <a:picLocks noGrp="1" noChangeAspect="1"/>
          </p:cNvPicPr>
          <p:nvPr>
            <p:ph idx="1"/>
          </p:nvPr>
        </p:nvPicPr>
        <p:blipFill>
          <a:blip r:embed="rId2"/>
          <a:srcRect l="-20055" r="-20055"/>
          <a:stretch>
            <a:fillRect/>
          </a:stretch>
        </p:blip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mtClean="0"/>
              <a:t>Skirmishes</a:t>
            </a:r>
          </a:p>
        </p:txBody>
      </p:sp>
      <p:pic>
        <p:nvPicPr>
          <p:cNvPr id="26626" name="Content Placeholder 5" descr="battle.jpg"/>
          <p:cNvPicPr>
            <a:picLocks noGrp="1" noChangeAspect="1"/>
          </p:cNvPicPr>
          <p:nvPr>
            <p:ph idx="1"/>
          </p:nvPr>
        </p:nvPicPr>
        <p:blipFill>
          <a:blip r:embed="rId2"/>
          <a:srcRect l="-20055" r="-20055"/>
          <a:stretch>
            <a:fillRect/>
          </a:stretch>
        </p:blip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smtClean="0"/>
              <a:t>Museums</a:t>
            </a:r>
          </a:p>
        </p:txBody>
      </p:sp>
      <p:pic>
        <p:nvPicPr>
          <p:cNvPr id="27650" name="Picture Placeholder 11" descr="DSC07014.JPG"/>
          <p:cNvPicPr>
            <a:picLocks noGrp="1" noChangeAspect="1"/>
          </p:cNvPicPr>
          <p:nvPr>
            <p:ph idx="1"/>
          </p:nvPr>
        </p:nvPicPr>
        <p:blipFill>
          <a:blip r:embed="rId2"/>
          <a:srcRect l="-20032" r="-20032"/>
          <a:stretch>
            <a:fillRect/>
          </a:stretch>
        </p:blip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smtClean="0"/>
              <a:t>Patrol in Assault Boats</a:t>
            </a:r>
          </a:p>
        </p:txBody>
      </p:sp>
      <p:sp>
        <p:nvSpPr>
          <p:cNvPr id="3" name="Content Placeholder 2"/>
          <p:cNvSpPr>
            <a:spLocks noGrp="1"/>
          </p:cNvSpPr>
          <p:nvPr>
            <p:ph idx="1"/>
          </p:nvPr>
        </p:nvSpPr>
        <p:spPr/>
        <p:txBody>
          <a:bodyPr rtlCol="0">
            <a:normAutofit/>
          </a:bodyPr>
          <a:lstStyle/>
          <a:p>
            <a:pPr fontAlgn="auto">
              <a:spcAft>
                <a:spcPts val="0"/>
              </a:spcAft>
              <a:buClr>
                <a:schemeClr val="tx1">
                  <a:lumMod val="75000"/>
                  <a:lumOff val="25000"/>
                </a:schemeClr>
              </a:buClr>
              <a:buFont typeface="Arial" pitchFamily="34" charset="0"/>
              <a:buChar char="•"/>
              <a:defRPr/>
            </a:pPr>
            <a:r>
              <a:rPr lang="en-US" dirty="0" smtClean="0">
                <a:solidFill>
                  <a:schemeClr val="tx1">
                    <a:lumMod val="75000"/>
                    <a:lumOff val="25000"/>
                  </a:schemeClr>
                </a:solidFill>
              </a:rPr>
              <a:t>Pre dawn…</a:t>
            </a:r>
          </a:p>
          <a:p>
            <a:pPr fontAlgn="auto">
              <a:spcAft>
                <a:spcPts val="0"/>
              </a:spcAft>
              <a:buClr>
                <a:schemeClr val="tx1">
                  <a:lumMod val="75000"/>
                  <a:lumOff val="25000"/>
                </a:schemeClr>
              </a:buClr>
              <a:buFont typeface="Arial" pitchFamily="34" charset="0"/>
              <a:buChar char="•"/>
              <a:defRPr/>
            </a:pPr>
            <a:r>
              <a:rPr lang="en-US" dirty="0" smtClean="0">
                <a:solidFill>
                  <a:schemeClr val="tx1">
                    <a:lumMod val="75000"/>
                    <a:lumOff val="25000"/>
                  </a:schemeClr>
                </a:solidFill>
              </a:rPr>
              <a:t>In the rain…</a:t>
            </a:r>
          </a:p>
          <a:p>
            <a:pPr fontAlgn="auto">
              <a:spcAft>
                <a:spcPts val="0"/>
              </a:spcAft>
              <a:buClr>
                <a:schemeClr val="tx1">
                  <a:lumMod val="75000"/>
                  <a:lumOff val="25000"/>
                </a:schemeClr>
              </a:buClr>
              <a:buFont typeface="Arial" pitchFamily="34" charset="0"/>
              <a:buChar char="•"/>
              <a:defRPr/>
            </a:pPr>
            <a:r>
              <a:rPr lang="en-US" dirty="0" smtClean="0">
                <a:solidFill>
                  <a:schemeClr val="tx1">
                    <a:lumMod val="75000"/>
                    <a:lumOff val="25000"/>
                  </a:schemeClr>
                </a:solidFill>
              </a:rPr>
              <a:t>Yeah, it sucked.</a:t>
            </a:r>
          </a:p>
          <a:p>
            <a:pPr marL="0" indent="0" fontAlgn="auto">
              <a:spcAft>
                <a:spcPts val="0"/>
              </a:spcAft>
              <a:buClr>
                <a:schemeClr val="tx1">
                  <a:lumMod val="75000"/>
                  <a:lumOff val="25000"/>
                </a:schemeClr>
              </a:buClr>
              <a:buFont typeface="Arial" pitchFamily="34" charset="0"/>
              <a:buNone/>
              <a:defRPr/>
            </a:pPr>
            <a:endParaRPr lang="en-US"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tx1">
                    <a:lumMod val="75000"/>
                    <a:lumOff val="25000"/>
                  </a:schemeClr>
                </a:solidFill>
              </a:rPr>
              <a:t>And it was the best of times!</a:t>
            </a:r>
            <a:endParaRPr lang="en-US" dirty="0">
              <a:solidFill>
                <a:schemeClr val="tx1">
                  <a:lumMod val="75000"/>
                  <a:lumOff val="25000"/>
                </a:schemeClr>
              </a:solidFill>
            </a:endParaRPr>
          </a:p>
        </p:txBody>
      </p:sp>
      <p:sp>
        <p:nvSpPr>
          <p:cNvPr id="29698" name="Content Placeholder 4"/>
          <p:cNvSpPr>
            <a:spLocks noGrp="1"/>
          </p:cNvSpPr>
          <p:nvPr>
            <p:ph idx="1"/>
          </p:nvPr>
        </p:nvSpPr>
        <p:spPr/>
        <p:txBody>
          <a:bodyPr/>
          <a:lstStyle/>
          <a:p>
            <a:pPr marL="0" indent="0">
              <a:buFont typeface="Arial" charset="0"/>
              <a:buNone/>
            </a:pPr>
            <a:endParaRPr lang="en-US" smtClean="0"/>
          </a:p>
        </p:txBody>
      </p:sp>
      <p:pic>
        <p:nvPicPr>
          <p:cNvPr id="29699" name="Picture 3" descr="Screen Shot 2012-12-16 at 12.51.54 PM.png"/>
          <p:cNvPicPr>
            <a:picLocks noChangeAspect="1"/>
          </p:cNvPicPr>
          <p:nvPr/>
        </p:nvPicPr>
        <p:blipFill>
          <a:blip r:embed="rId2"/>
          <a:srcRect/>
          <a:stretch>
            <a:fillRect/>
          </a:stretch>
        </p:blipFill>
        <p:spPr bwMode="auto">
          <a:xfrm>
            <a:off x="1350963" y="1919288"/>
            <a:ext cx="6619875" cy="4410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tx1">
                    <a:lumMod val="75000"/>
                    <a:lumOff val="25000"/>
                  </a:schemeClr>
                </a:solidFill>
              </a:rPr>
              <a:t>Expect to ride in open vehicles</a:t>
            </a:r>
            <a:endParaRPr lang="en-US" dirty="0">
              <a:solidFill>
                <a:schemeClr val="tx1">
                  <a:lumMod val="75000"/>
                  <a:lumOff val="25000"/>
                </a:schemeClr>
              </a:solidFill>
            </a:endParaRPr>
          </a:p>
        </p:txBody>
      </p:sp>
      <p:pic>
        <p:nvPicPr>
          <p:cNvPr id="30722" name="Content Placeholder 3" descr="wet.jpg"/>
          <p:cNvPicPr>
            <a:picLocks noGrp="1" noChangeAspect="1"/>
          </p:cNvPicPr>
          <p:nvPr>
            <p:ph idx="1"/>
          </p:nvPr>
        </p:nvPicPr>
        <p:blipFill>
          <a:blip r:embed="rId2"/>
          <a:srcRect l="-20055" r="-20055"/>
          <a:stretch>
            <a:fillRect/>
          </a:stretch>
        </p:blipFill>
        <p:spPr>
          <a:xfrm>
            <a:off x="758825" y="1701800"/>
            <a:ext cx="7783513" cy="41656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smtClean="0"/>
              <a:t>And be cold and wet</a:t>
            </a:r>
          </a:p>
        </p:txBody>
      </p:sp>
      <p:pic>
        <p:nvPicPr>
          <p:cNvPr id="31746" name="Content Placeholder 3" descr="wet2.jpg"/>
          <p:cNvPicPr>
            <a:picLocks noGrp="1" noChangeAspect="1"/>
          </p:cNvPicPr>
          <p:nvPr>
            <p:ph idx="1"/>
          </p:nvPr>
        </p:nvPicPr>
        <p:blipFill>
          <a:blip r:embed="rId2"/>
          <a:srcRect l="-20055" r="-20055"/>
          <a:stretch>
            <a:fillRect/>
          </a:stretch>
        </p:blip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tx1">
                    <a:lumMod val="75000"/>
                    <a:lumOff val="25000"/>
                  </a:schemeClr>
                </a:solidFill>
              </a:rPr>
              <a:t>It’s not all work…we hit the bars</a:t>
            </a:r>
            <a:endParaRPr lang="en-US" dirty="0">
              <a:solidFill>
                <a:schemeClr val="tx1">
                  <a:lumMod val="75000"/>
                  <a:lumOff val="25000"/>
                </a:schemeClr>
              </a:solidFill>
            </a:endParaRPr>
          </a:p>
        </p:txBody>
      </p:sp>
      <p:pic>
        <p:nvPicPr>
          <p:cNvPr id="32770" name="Content Placeholder 3" descr="bar.jpg"/>
          <p:cNvPicPr>
            <a:picLocks noGrp="1" noChangeAspect="1"/>
          </p:cNvPicPr>
          <p:nvPr>
            <p:ph idx="1"/>
          </p:nvPr>
        </p:nvPicPr>
        <p:blipFill>
          <a:blip r:embed="rId2"/>
          <a:srcRect l="-20055" r="-20055"/>
          <a:stretch>
            <a:fillRect/>
          </a:stretch>
        </p:blip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smtClean="0"/>
              <a:t>And made new friends</a:t>
            </a:r>
          </a:p>
        </p:txBody>
      </p:sp>
      <p:pic>
        <p:nvPicPr>
          <p:cNvPr id="33794" name="Content Placeholder 3" descr="friends2.jpg"/>
          <p:cNvPicPr>
            <a:picLocks noGrp="1" noChangeAspect="1"/>
          </p:cNvPicPr>
          <p:nvPr>
            <p:ph idx="1"/>
          </p:nvPr>
        </p:nvPicPr>
        <p:blipFill>
          <a:blip r:embed="rId2"/>
          <a:srcRect l="-22343" r="-22343"/>
          <a:stretch>
            <a:fillRect/>
          </a:stretch>
        </p:blip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smtClean="0"/>
              <a:t>Costs</a:t>
            </a:r>
          </a:p>
        </p:txBody>
      </p:sp>
      <p:sp>
        <p:nvSpPr>
          <p:cNvPr id="34818" name="Content Placeholder 2"/>
          <p:cNvSpPr>
            <a:spLocks noGrp="1"/>
          </p:cNvSpPr>
          <p:nvPr>
            <p:ph idx="1"/>
          </p:nvPr>
        </p:nvSpPr>
        <p:spPr/>
        <p:txBody>
          <a:bodyPr/>
          <a:lstStyle/>
          <a:p>
            <a:r>
              <a:rPr lang="en-US" smtClean="0"/>
              <a:t>USD $650 to the convoy to cover food and fuel costs</a:t>
            </a:r>
          </a:p>
          <a:p>
            <a:r>
              <a:rPr lang="en-US" smtClean="0"/>
              <a:t>USD $1500 for plane ticket.</a:t>
            </a:r>
          </a:p>
          <a:p>
            <a:r>
              <a:rPr lang="en-US" smtClean="0"/>
              <a:t>Incidental purchases, such as trains to the rally point, ferry, bar tab, and souvenirs.</a:t>
            </a:r>
          </a:p>
          <a:p>
            <a:r>
              <a:rPr lang="en-US" smtClean="0"/>
              <a:t>Garands are for rent for €150, about $200.</a:t>
            </a:r>
          </a:p>
          <a:p>
            <a:r>
              <a:rPr lang="en-US" smtClean="0"/>
              <a:t>Figure $2500 to $3000 total.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smtClean="0"/>
              <a:t>Goals</a:t>
            </a:r>
          </a:p>
        </p:txBody>
      </p:sp>
      <p:sp>
        <p:nvSpPr>
          <p:cNvPr id="17410" name="Content Placeholder 2"/>
          <p:cNvSpPr>
            <a:spLocks noGrp="1"/>
          </p:cNvSpPr>
          <p:nvPr>
            <p:ph idx="1"/>
          </p:nvPr>
        </p:nvSpPr>
        <p:spPr/>
        <p:txBody>
          <a:bodyPr/>
          <a:lstStyle/>
          <a:p>
            <a:r>
              <a:rPr lang="en-US" smtClean="0"/>
              <a:t>Travel the route of the 7</a:t>
            </a:r>
            <a:r>
              <a:rPr lang="en-US" baseline="30000" smtClean="0"/>
              <a:t>th</a:t>
            </a:r>
            <a:r>
              <a:rPr lang="en-US" smtClean="0"/>
              <a:t> Armored Division</a:t>
            </a:r>
          </a:p>
          <a:p>
            <a:r>
              <a:rPr lang="en-US" smtClean="0"/>
              <a:t>Full-on authenticity</a:t>
            </a:r>
          </a:p>
          <a:p>
            <a:r>
              <a:rPr lang="en-US" smtClean="0"/>
              <a:t>Re-dedicate monuments</a:t>
            </a:r>
          </a:p>
          <a:p>
            <a:r>
              <a:rPr lang="en-US" smtClean="0"/>
              <a:t>Ceremonies</a:t>
            </a:r>
          </a:p>
          <a:p>
            <a:r>
              <a:rPr lang="en-US" smtClean="0"/>
              <a:t>Skirmishes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smtClean="0"/>
              <a:t>Kit</a:t>
            </a:r>
          </a:p>
        </p:txBody>
      </p:sp>
      <p:sp>
        <p:nvSpPr>
          <p:cNvPr id="35842" name="Content Placeholder 2"/>
          <p:cNvSpPr>
            <a:spLocks noGrp="1"/>
          </p:cNvSpPr>
          <p:nvPr>
            <p:ph idx="1"/>
          </p:nvPr>
        </p:nvSpPr>
        <p:spPr/>
        <p:txBody>
          <a:bodyPr/>
          <a:lstStyle/>
          <a:p>
            <a:r>
              <a:rPr lang="en-US" smtClean="0"/>
              <a:t>Due to space limitations, each man is allowed one duffle bag.  You don’t want to schlep more than that through the airport anyway.</a:t>
            </a:r>
          </a:p>
          <a:p>
            <a:r>
              <a:rPr lang="en-US" smtClean="0"/>
              <a:t>Convoy will have a very specific list of what gear to bring so you exactly match the unit being portrayed.</a:t>
            </a:r>
          </a:p>
          <a:p>
            <a:r>
              <a:rPr lang="en-US" smtClean="0"/>
              <a:t>Your usual unit and rank are left at home.  You’ll be a private unless otherwise assigned.</a:t>
            </a:r>
          </a:p>
          <a:p>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33450" y="244475"/>
            <a:ext cx="7345363" cy="1339850"/>
          </a:xfrm>
        </p:spPr>
        <p:txBody>
          <a:bodyPr rtlCol="0">
            <a:normAutofit fontScale="90000"/>
          </a:bodyPr>
          <a:lstStyle/>
          <a:p>
            <a:pPr fontAlgn="auto">
              <a:spcAft>
                <a:spcPts val="0"/>
              </a:spcAft>
              <a:defRPr/>
            </a:pPr>
            <a:r>
              <a:rPr lang="en-US" dirty="0" smtClean="0">
                <a:solidFill>
                  <a:schemeClr val="tx1">
                    <a:lumMod val="75000"/>
                    <a:lumOff val="25000"/>
                  </a:schemeClr>
                </a:solidFill>
              </a:rPr>
              <a:t>Intercontinental Cooperation</a:t>
            </a:r>
            <a:endParaRPr lang="en-US" dirty="0">
              <a:solidFill>
                <a:schemeClr val="tx1">
                  <a:lumMod val="75000"/>
                  <a:lumOff val="25000"/>
                </a:schemeClr>
              </a:solidFill>
            </a:endParaRPr>
          </a:p>
        </p:txBody>
      </p:sp>
      <p:sp>
        <p:nvSpPr>
          <p:cNvPr id="36866" name="Content Placeholder 2"/>
          <p:cNvSpPr>
            <a:spLocks noGrp="1"/>
          </p:cNvSpPr>
          <p:nvPr>
            <p:ph idx="1"/>
          </p:nvPr>
        </p:nvSpPr>
        <p:spPr/>
        <p:txBody>
          <a:bodyPr/>
          <a:lstStyle/>
          <a:p>
            <a:r>
              <a:rPr lang="en-US" smtClean="0"/>
              <a:t>No guarantees, but we’re working to see if most of the sleeping gear can be provided for the Americans so we don’t have to bring it through the airport.  We hope to have trucks, drivers, and bashers assigned to our section.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smtClean="0"/>
              <a:t>2014 Details</a:t>
            </a:r>
          </a:p>
        </p:txBody>
      </p:sp>
      <p:sp>
        <p:nvSpPr>
          <p:cNvPr id="37890" name="Content Placeholder 2"/>
          <p:cNvSpPr>
            <a:spLocks noGrp="1"/>
          </p:cNvSpPr>
          <p:nvPr>
            <p:ph idx="1"/>
          </p:nvPr>
        </p:nvSpPr>
        <p:spPr/>
        <p:txBody>
          <a:bodyPr/>
          <a:lstStyle/>
          <a:p>
            <a:r>
              <a:rPr lang="en-US" smtClean="0"/>
              <a:t>Ten day trip through France into Belgium to commemorate the 70</a:t>
            </a:r>
            <a:r>
              <a:rPr lang="en-US" baseline="30000" smtClean="0"/>
              <a:t>th</a:t>
            </a:r>
            <a:r>
              <a:rPr lang="en-US" smtClean="0"/>
              <a:t> anniversary.  [Edit: trip has been increased to 10 – 12 days.]</a:t>
            </a:r>
          </a:p>
          <a:p>
            <a:r>
              <a:rPr lang="en-US" smtClean="0"/>
              <a:t>Over 100 vehicles on convoy.  Fifteen tanks and twenty halftracks have already signed on.</a:t>
            </a:r>
          </a:p>
          <a:p>
            <a:r>
              <a:rPr lang="en-US" smtClean="0"/>
              <a:t>Would like 400+ re-enactors, including at least 75 Americans.  [Edit: 70 people have signed on as of January, 2013.]</a:t>
            </a:r>
          </a:p>
          <a:p>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4"/>
          <p:cNvSpPr>
            <a:spLocks noGrp="1"/>
          </p:cNvSpPr>
          <p:nvPr>
            <p:ph type="title"/>
          </p:nvPr>
        </p:nvSpPr>
        <p:spPr>
          <a:xfrm>
            <a:off x="530225" y="1169988"/>
            <a:ext cx="3008313" cy="914400"/>
          </a:xfrm>
        </p:spPr>
        <p:txBody>
          <a:bodyPr/>
          <a:lstStyle/>
          <a:p>
            <a:r>
              <a:rPr lang="en-US" smtClean="0"/>
              <a:t>Expectations</a:t>
            </a:r>
          </a:p>
        </p:txBody>
      </p:sp>
      <p:sp>
        <p:nvSpPr>
          <p:cNvPr id="38914" name="Content Placeholder 2"/>
          <p:cNvSpPr>
            <a:spLocks noGrp="1"/>
          </p:cNvSpPr>
          <p:nvPr>
            <p:ph idx="1"/>
          </p:nvPr>
        </p:nvSpPr>
        <p:spPr>
          <a:xfrm>
            <a:off x="4329113" y="609600"/>
            <a:ext cx="4114800" cy="5465763"/>
          </a:xfrm>
        </p:spPr>
        <p:txBody>
          <a:bodyPr/>
          <a:lstStyle/>
          <a:p>
            <a:r>
              <a:rPr lang="en-US" smtClean="0"/>
              <a:t>You can expect to be cold, wet, hungry, and sleep deprived.</a:t>
            </a:r>
          </a:p>
          <a:p>
            <a:r>
              <a:rPr lang="en-US" smtClean="0"/>
              <a:t>And expect to make new friends and have the time of your life!</a:t>
            </a:r>
          </a:p>
          <a:p>
            <a:r>
              <a:rPr lang="en-US" smtClean="0"/>
              <a:t>This is an experience you can’t get anywhere else.</a:t>
            </a:r>
          </a:p>
        </p:txBody>
      </p:sp>
      <p:sp>
        <p:nvSpPr>
          <p:cNvPr id="38915" name="Text Placeholder 5"/>
          <p:cNvSpPr>
            <a:spLocks noGrp="1"/>
          </p:cNvSpPr>
          <p:nvPr>
            <p:ph type="body" sz="half" idx="2"/>
          </p:nvPr>
        </p:nvSpPr>
        <p:spPr>
          <a:xfrm>
            <a:off x="530225" y="2147888"/>
            <a:ext cx="3008313" cy="3262312"/>
          </a:xfrm>
        </p:spPr>
        <p:txBody>
          <a:bodyPr/>
          <a:lstStyle/>
          <a:p>
            <a:endParaRPr lang="en-US" smtClean="0">
              <a:solidFill>
                <a:srgbClr val="40404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mtClean="0"/>
              <a:t>More Information</a:t>
            </a:r>
          </a:p>
        </p:txBody>
      </p:sp>
      <p:sp>
        <p:nvSpPr>
          <p:cNvPr id="39938" name="Content Placeholder 2"/>
          <p:cNvSpPr>
            <a:spLocks noGrp="1"/>
          </p:cNvSpPr>
          <p:nvPr>
            <p:ph idx="1"/>
          </p:nvPr>
        </p:nvSpPr>
        <p:spPr/>
        <p:txBody>
          <a:bodyPr/>
          <a:lstStyle/>
          <a:p>
            <a:r>
              <a:rPr lang="en-US" b="1" u="sng" smtClean="0">
                <a:hlinkClick r:id="rId2"/>
              </a:rPr>
              <a:t>http://www.2ndarmoredineurope.co.uk/</a:t>
            </a:r>
            <a:endParaRPr lang="en-US" b="1" u="sng" smtClean="0"/>
          </a:p>
          <a:p>
            <a:r>
              <a:rPr lang="en-US" smtClean="0"/>
              <a:t>U.S. coordinator Tom: </a:t>
            </a:r>
            <a:r>
              <a:rPr lang="en-US" smtClean="0">
                <a:hlinkClick r:id="rId3"/>
              </a:rPr>
              <a:t>tsmgm1a1@aol.com</a:t>
            </a:r>
            <a:endParaRPr lang="en-US" u="sng" smtClean="0"/>
          </a:p>
          <a:p>
            <a:endParaRPr lang="en-US" b="1" u="sng" smtClean="0"/>
          </a:p>
          <a:p>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sz="2400" smtClean="0"/>
              <a:t>Presentation built by Todd Hintz</a:t>
            </a:r>
            <a:br>
              <a:rPr lang="en-US" sz="2400" smtClean="0"/>
            </a:br>
            <a:r>
              <a:rPr lang="en-US" sz="2400" smtClean="0"/>
              <a:t>105</a:t>
            </a:r>
            <a:r>
              <a:rPr lang="en-US" sz="2400" baseline="30000" smtClean="0"/>
              <a:t>th</a:t>
            </a:r>
            <a:r>
              <a:rPr lang="en-US" sz="2400" smtClean="0"/>
              <a:t> Engineers, 30</a:t>
            </a:r>
            <a:r>
              <a:rPr lang="en-US" sz="2400" baseline="30000" smtClean="0"/>
              <a:t>th</a:t>
            </a:r>
            <a:r>
              <a:rPr lang="en-US" sz="2400" smtClean="0"/>
              <a:t> Division</a:t>
            </a:r>
            <a:br>
              <a:rPr lang="en-US" sz="2400" smtClean="0"/>
            </a:br>
            <a:r>
              <a:rPr lang="en-US" sz="2400" smtClean="0">
                <a:hlinkClick r:id="rId2"/>
              </a:rPr>
              <a:t>www.105th.org</a:t>
            </a:r>
            <a:endParaRPr lang="en-US" sz="2400" smtClean="0"/>
          </a:p>
        </p:txBody>
      </p:sp>
      <p:pic>
        <p:nvPicPr>
          <p:cNvPr id="40962" name="Content Placeholder 3" descr="Screen Shot 2012-12-16 at 3.10.15 PM.png"/>
          <p:cNvPicPr>
            <a:picLocks noGrp="1" noChangeAspect="1"/>
          </p:cNvPicPr>
          <p:nvPr>
            <p:ph idx="1"/>
          </p:nvPr>
        </p:nvPicPr>
        <p:blipFill>
          <a:blip r:embed="rId3"/>
          <a:srcRect l="-1939" r="-1939"/>
          <a:stretch>
            <a:fillRect/>
          </a:stretch>
        </p:blipFill>
        <p:spPr>
          <a:xfrm>
            <a:off x="1863725" y="1893888"/>
            <a:ext cx="5641975" cy="4049712"/>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3"/>
          <p:cNvSpPr>
            <a:spLocks noGrp="1"/>
          </p:cNvSpPr>
          <p:nvPr>
            <p:ph type="title"/>
          </p:nvPr>
        </p:nvSpPr>
        <p:spPr>
          <a:xfrm>
            <a:off x="530225" y="1169988"/>
            <a:ext cx="3008313" cy="914400"/>
          </a:xfrm>
        </p:spPr>
        <p:txBody>
          <a:bodyPr/>
          <a:lstStyle/>
          <a:p>
            <a:r>
              <a:rPr lang="en-US" smtClean="0"/>
              <a:t>Convoy Make-up</a:t>
            </a:r>
          </a:p>
        </p:txBody>
      </p:sp>
      <p:pic>
        <p:nvPicPr>
          <p:cNvPr id="18434" name="Picture Placeholder 1" descr="IMG_7274.JPG"/>
          <p:cNvPicPr>
            <a:picLocks noGrp="1" noChangeAspect="1"/>
          </p:cNvPicPr>
          <p:nvPr>
            <p:ph idx="1"/>
          </p:nvPr>
        </p:nvPicPr>
        <p:blipFill>
          <a:blip r:embed="rId2"/>
          <a:srcRect t="-38554" b="-38554"/>
          <a:stretch>
            <a:fillRect/>
          </a:stretch>
        </p:blipFill>
        <p:spPr>
          <a:xfrm>
            <a:off x="4329113" y="609600"/>
            <a:ext cx="4114800" cy="5465763"/>
          </a:xfrm>
        </p:spPr>
      </p:pic>
      <p:sp>
        <p:nvSpPr>
          <p:cNvPr id="18435" name="Content Placeholder 2"/>
          <p:cNvSpPr>
            <a:spLocks noGrp="1"/>
          </p:cNvSpPr>
          <p:nvPr>
            <p:ph type="body" sz="half" idx="2"/>
          </p:nvPr>
        </p:nvSpPr>
        <p:spPr>
          <a:xfrm>
            <a:off x="530225" y="2147888"/>
            <a:ext cx="3008313" cy="3262312"/>
          </a:xfrm>
        </p:spPr>
        <p:txBody>
          <a:bodyPr/>
          <a:lstStyle/>
          <a:p>
            <a:r>
              <a:rPr lang="en-US" smtClean="0">
                <a:solidFill>
                  <a:srgbClr val="404040"/>
                </a:solidFill>
              </a:rPr>
              <a:t>40+ vehicles</a:t>
            </a:r>
          </a:p>
          <a:p>
            <a:r>
              <a:rPr lang="en-US" smtClean="0">
                <a:solidFill>
                  <a:srgbClr val="404040"/>
                </a:solidFill>
              </a:rPr>
              <a:t>2 Shermans</a:t>
            </a:r>
          </a:p>
          <a:p>
            <a:r>
              <a:rPr lang="en-US" smtClean="0">
                <a:solidFill>
                  <a:srgbClr val="404040"/>
                </a:solidFill>
              </a:rPr>
              <a:t>110+ re-enactors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mtClean="0"/>
              <a:t>Sleeping Arrangements</a:t>
            </a:r>
          </a:p>
        </p:txBody>
      </p:sp>
      <p:sp>
        <p:nvSpPr>
          <p:cNvPr id="19458" name="Content Placeholder 2"/>
          <p:cNvSpPr>
            <a:spLocks noGrp="1"/>
          </p:cNvSpPr>
          <p:nvPr>
            <p:ph sz="half" idx="1"/>
          </p:nvPr>
        </p:nvSpPr>
        <p:spPr>
          <a:xfrm>
            <a:off x="900113" y="2147888"/>
            <a:ext cx="3565525" cy="3927475"/>
          </a:xfrm>
        </p:spPr>
        <p:txBody>
          <a:bodyPr/>
          <a:lstStyle/>
          <a:p>
            <a:r>
              <a:rPr lang="en-US" smtClean="0"/>
              <a:t>Pup tents</a:t>
            </a:r>
          </a:p>
          <a:p>
            <a:r>
              <a:rPr lang="en-US" smtClean="0"/>
              <a:t>Bashers (lean-to off a vehicle)</a:t>
            </a:r>
          </a:p>
          <a:p>
            <a:r>
              <a:rPr lang="en-US" smtClean="0"/>
              <a:t>Fox holes</a:t>
            </a:r>
          </a:p>
        </p:txBody>
      </p:sp>
      <p:pic>
        <p:nvPicPr>
          <p:cNvPr id="19459" name="Content Placeholder 4" descr="DSC06888.JPG"/>
          <p:cNvPicPr>
            <a:picLocks noGrp="1" noChangeAspect="1"/>
          </p:cNvPicPr>
          <p:nvPr>
            <p:ph sz="half" idx="2"/>
          </p:nvPr>
        </p:nvPicPr>
        <p:blipFill>
          <a:blip r:embed="rId2"/>
          <a:srcRect t="-23616" b="-23616"/>
          <a:stretch>
            <a:fillRect/>
          </a:stretch>
        </p:blipFill>
        <p:spPr>
          <a:xfrm>
            <a:off x="4648200" y="2147888"/>
            <a:ext cx="3565525" cy="3927475"/>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smtClean="0"/>
              <a:t>Food</a:t>
            </a:r>
          </a:p>
        </p:txBody>
      </p:sp>
      <p:sp>
        <p:nvSpPr>
          <p:cNvPr id="20482" name="Content Placeholder 2"/>
          <p:cNvSpPr>
            <a:spLocks noGrp="1"/>
          </p:cNvSpPr>
          <p:nvPr>
            <p:ph idx="1"/>
          </p:nvPr>
        </p:nvSpPr>
        <p:spPr/>
        <p:txBody>
          <a:bodyPr/>
          <a:lstStyle/>
          <a:p>
            <a:r>
              <a:rPr lang="en-US" smtClean="0"/>
              <a:t>Plentiful breakfast and dinner</a:t>
            </a:r>
          </a:p>
          <a:p>
            <a:r>
              <a:rPr lang="en-US" smtClean="0"/>
              <a:t>Lunch on the run as we pass through town.  It usually gets skipped though as we’re constantly on the move.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smtClean="0"/>
              <a:t>Authentic Rations</a:t>
            </a:r>
          </a:p>
        </p:txBody>
      </p:sp>
      <p:pic>
        <p:nvPicPr>
          <p:cNvPr id="21506" name="Content Placeholder 4" descr="dinner.jpg"/>
          <p:cNvPicPr>
            <a:picLocks noGrp="1" noChangeAspect="1"/>
          </p:cNvPicPr>
          <p:nvPr>
            <p:ph idx="1"/>
          </p:nvPr>
        </p:nvPicPr>
        <p:blipFill>
          <a:blip r:embed="rId2"/>
          <a:srcRect l="-20055" r="-20055"/>
          <a:stretch>
            <a:fillRect/>
          </a:stretch>
        </p:blip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mtClean="0"/>
              <a:t>Chow Line</a:t>
            </a:r>
          </a:p>
        </p:txBody>
      </p:sp>
      <p:pic>
        <p:nvPicPr>
          <p:cNvPr id="22530" name="Content Placeholder 3" descr="chow.jpg"/>
          <p:cNvPicPr>
            <a:picLocks noGrp="1" noChangeAspect="1"/>
          </p:cNvPicPr>
          <p:nvPr>
            <p:ph idx="1"/>
          </p:nvPr>
        </p:nvPicPr>
        <p:blipFill>
          <a:blip r:embed="rId2"/>
          <a:srcRect l="-20055" r="-20055"/>
          <a:stretch>
            <a:fillRect/>
          </a:stretch>
        </p:blip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tx1">
                    <a:lumMod val="75000"/>
                    <a:lumOff val="25000"/>
                  </a:schemeClr>
                </a:solidFill>
              </a:rPr>
              <a:t>And Authentic </a:t>
            </a:r>
            <a:r>
              <a:rPr lang="en-US" dirty="0">
                <a:solidFill>
                  <a:schemeClr val="tx1">
                    <a:lumMod val="75000"/>
                    <a:lumOff val="25000"/>
                  </a:schemeClr>
                </a:solidFill>
              </a:rPr>
              <a:t>C</a:t>
            </a:r>
            <a:r>
              <a:rPr lang="en-US" dirty="0" smtClean="0">
                <a:solidFill>
                  <a:schemeClr val="tx1">
                    <a:lumMod val="75000"/>
                    <a:lumOff val="25000"/>
                  </a:schemeClr>
                </a:solidFill>
              </a:rPr>
              <a:t>ook </a:t>
            </a:r>
            <a:r>
              <a:rPr lang="en-US" dirty="0">
                <a:solidFill>
                  <a:schemeClr val="tx1">
                    <a:lumMod val="75000"/>
                    <a:lumOff val="25000"/>
                  </a:schemeClr>
                </a:solidFill>
              </a:rPr>
              <a:t>C</a:t>
            </a:r>
            <a:r>
              <a:rPr lang="en-US" dirty="0" smtClean="0">
                <a:solidFill>
                  <a:schemeClr val="tx1">
                    <a:lumMod val="75000"/>
                    <a:lumOff val="25000"/>
                  </a:schemeClr>
                </a:solidFill>
              </a:rPr>
              <a:t>harm</a:t>
            </a:r>
            <a:endParaRPr lang="en-US" dirty="0">
              <a:solidFill>
                <a:schemeClr val="tx1">
                  <a:lumMod val="75000"/>
                  <a:lumOff val="25000"/>
                </a:schemeClr>
              </a:solidFill>
            </a:endParaRPr>
          </a:p>
        </p:txBody>
      </p:sp>
      <p:pic>
        <p:nvPicPr>
          <p:cNvPr id="23554" name="Content Placeholder 3" descr="IMG_7309.JPG"/>
          <p:cNvPicPr>
            <a:picLocks noGrp="1" noChangeAspect="1"/>
          </p:cNvPicPr>
          <p:nvPr>
            <p:ph idx="1"/>
          </p:nvPr>
        </p:nvPicPr>
        <p:blipFill>
          <a:blip r:embed="rId2"/>
          <a:srcRect l="-20042" r="-20042"/>
          <a:stretch>
            <a:fillRect/>
          </a:stretch>
        </p:blip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tx1">
                    <a:lumMod val="75000"/>
                    <a:lumOff val="25000"/>
                  </a:schemeClr>
                </a:solidFill>
              </a:rPr>
              <a:t>German Cemetery Commemoration</a:t>
            </a:r>
            <a:endParaRPr lang="en-US" dirty="0">
              <a:solidFill>
                <a:schemeClr val="tx1">
                  <a:lumMod val="75000"/>
                  <a:lumOff val="25000"/>
                </a:schemeClr>
              </a:solidFill>
            </a:endParaRPr>
          </a:p>
        </p:txBody>
      </p:sp>
      <p:pic>
        <p:nvPicPr>
          <p:cNvPr id="24578" name="Content Placeholder 3" descr="cemetary.jpg"/>
          <p:cNvPicPr>
            <a:picLocks noGrp="1" noChangeAspect="1"/>
          </p:cNvPicPr>
          <p:nvPr>
            <p:ph idx="1"/>
          </p:nvPr>
        </p:nvPicPr>
        <p:blipFill>
          <a:blip r:embed="rId2"/>
          <a:srcRect l="-20055" r="-20055"/>
          <a:stretch>
            <a:fillRect/>
          </a:stretch>
        </p:blip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2048</TotalTime>
  <Words>372</Words>
  <Application>Microsoft Macintosh PowerPoint</Application>
  <PresentationFormat>On-screen Show (4:3)</PresentationFormat>
  <Paragraphs>59</Paragraphs>
  <Slides>25</Slides>
  <Notes>0</Notes>
  <HiddenSlides>0</HiddenSlides>
  <MMClips>0</MMClips>
  <ScaleCrop>false</ScaleCrop>
  <HeadingPairs>
    <vt:vector size="6" baseType="variant">
      <vt:variant>
        <vt:lpstr>Fonts Used</vt:lpstr>
      </vt:variant>
      <vt:variant>
        <vt:i4>4</vt:i4>
      </vt:variant>
      <vt:variant>
        <vt:lpstr>Design Template</vt:lpstr>
      </vt:variant>
      <vt:variant>
        <vt:i4>15</vt:i4>
      </vt:variant>
      <vt:variant>
        <vt:lpstr>Slide Titles</vt:lpstr>
      </vt:variant>
      <vt:variant>
        <vt:i4>25</vt:i4>
      </vt:variant>
    </vt:vector>
  </HeadingPairs>
  <TitlesOfParts>
    <vt:vector size="44" baseType="lpstr">
      <vt:lpstr>Calisto MT</vt:lpstr>
      <vt:lpstr>Arial</vt:lpstr>
      <vt:lpstr>Calibri</vt:lpstr>
      <vt:lpstr>Brush Script MT</vt:lpstr>
      <vt:lpstr>Capital</vt:lpstr>
      <vt:lpstr>Capital</vt:lpstr>
      <vt:lpstr>Capital</vt:lpstr>
      <vt:lpstr>Capital</vt:lpstr>
      <vt:lpstr>Capital</vt:lpstr>
      <vt:lpstr>Capital</vt:lpstr>
      <vt:lpstr>Capital</vt:lpstr>
      <vt:lpstr>Capital</vt:lpstr>
      <vt:lpstr>Capital</vt:lpstr>
      <vt:lpstr>Capital</vt:lpstr>
      <vt:lpstr>Capital</vt:lpstr>
      <vt:lpstr>Capital</vt:lpstr>
      <vt:lpstr>Capital</vt:lpstr>
      <vt:lpstr>Capital</vt:lpstr>
      <vt:lpstr>Capital</vt:lpstr>
      <vt:lpstr>WWII CONVOY</vt:lpstr>
      <vt:lpstr>Goals</vt:lpstr>
      <vt:lpstr>Convoy Make-up</vt:lpstr>
      <vt:lpstr>Sleeping Arrangements</vt:lpstr>
      <vt:lpstr>Food</vt:lpstr>
      <vt:lpstr>Authentic Rations</vt:lpstr>
      <vt:lpstr>Chow Line</vt:lpstr>
      <vt:lpstr>And Authentic Cook Charm</vt:lpstr>
      <vt:lpstr>German Cemetery Commemoration</vt:lpstr>
      <vt:lpstr>Ceremony</vt:lpstr>
      <vt:lpstr>Skirmishes</vt:lpstr>
      <vt:lpstr>Museums</vt:lpstr>
      <vt:lpstr>Patrol in Assault Boats</vt:lpstr>
      <vt:lpstr>And it was the best of times!</vt:lpstr>
      <vt:lpstr>Expect to ride in open vehicles</vt:lpstr>
      <vt:lpstr>And be cold and wet</vt:lpstr>
      <vt:lpstr>It’s not all work…we hit the bars</vt:lpstr>
      <vt:lpstr>And made new friends</vt:lpstr>
      <vt:lpstr>Costs</vt:lpstr>
      <vt:lpstr>Kit</vt:lpstr>
      <vt:lpstr>Intercontinental Cooperation</vt:lpstr>
      <vt:lpstr>2014 Details</vt:lpstr>
      <vt:lpstr>Expectations</vt:lpstr>
      <vt:lpstr>More Information</vt:lpstr>
      <vt:lpstr>Presentation built by Todd Hintz 105th Engineers, 30th Division www.105th.org</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WWII CONVOY</dc:title>
  <dc:creator>Susanne Wissink</dc:creator>
  <cp:lastModifiedBy>thintz</cp:lastModifiedBy>
  <cp:revision>52</cp:revision>
  <dcterms:created xsi:type="dcterms:W3CDTF">2012-12-15T14:30:16Z</dcterms:created>
  <dcterms:modified xsi:type="dcterms:W3CDTF">2013-01-09T01:05:51Z</dcterms:modified>
</cp:coreProperties>
</file>